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7"/>
  </p:notesMasterIdLst>
  <p:sldIdLst>
    <p:sldId id="60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1"/>
    <a:srgbClr val="FFE733"/>
    <a:srgbClr val="FFF399"/>
    <a:srgbClr val="FFFF99"/>
    <a:srgbClr val="FFFF00"/>
    <a:srgbClr val="030CBD"/>
    <a:srgbClr val="B83DBA"/>
    <a:srgbClr val="C24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4" autoAdjust="0"/>
    <p:restoredTop sz="96327"/>
  </p:normalViewPr>
  <p:slideViewPr>
    <p:cSldViewPr snapToGrid="0">
      <p:cViewPr varScale="1">
        <p:scale>
          <a:sx n="78" d="100"/>
          <a:sy n="78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466A-E95C-4DC0-A9CF-C8502542EAA8}" type="datetimeFigureOut">
              <a:rPr lang="de-CH" smtClean="0"/>
              <a:t>03.03.2022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625D6-C2C8-46C7-976B-7F07EC0BAE4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72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625D6-C2C8-46C7-976B-7F07EC0BAE47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155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file:///C:\Users\flury\AppData\Local\Temp\59e048ad-9ddd-4dac-ae0c-35f2a167c2ce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0852" y="4271820"/>
            <a:ext cx="4655948" cy="1655762"/>
          </a:xfrm>
        </p:spPr>
        <p:txBody>
          <a:bodyPr>
            <a:normAutofit/>
          </a:bodyPr>
          <a:lstStyle>
            <a:lvl1pPr marL="0" marR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 sz="1050"/>
            </a:lvl1pPr>
            <a:lvl2pPr marL="0" marR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D232"/>
              </a:buClr>
              <a:buSzPct val="100000"/>
              <a:buFont typeface="Arial" panose="020B0604020202020204" pitchFamily="34" charset="0"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/>
            </a:pPr>
            <a:r>
              <a:rPr kumimoji="0" lang="de-CH" sz="1050" b="1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16. August 2018, 10:15 bis 13:30</a:t>
            </a:r>
          </a:p>
          <a:p>
            <a:pPr marL="0" marR="0" lvl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/>
            </a:pPr>
            <a:endParaRPr kumimoji="0" lang="de-CH" sz="1050" b="0" i="0" u="none" strike="noStrike" kern="0" cap="none" spc="0" normalizeH="0" baseline="0" noProof="1">
              <a:ln>
                <a:noFill/>
              </a:ln>
              <a:solidFill>
                <a:srgbClr val="72706D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/>
            </a:pPr>
            <a:r>
              <a:rPr kumimoji="0" lang="de-CH" sz="1050" b="0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ESTV</a:t>
            </a:r>
            <a:br>
              <a:rPr kumimoji="0" lang="de-CH" sz="1050" b="0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CH" sz="1050" b="0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Eigerstrasse 65</a:t>
            </a:r>
          </a:p>
          <a:p>
            <a:pPr marL="0" marR="0" lvl="1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D232"/>
              </a:buClr>
              <a:buSzPct val="100000"/>
              <a:buFont typeface="Arial" panose="020B0604020202020204" pitchFamily="34" charset="0"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/>
            </a:pPr>
            <a:r>
              <a:rPr kumimoji="0" lang="de-CH" sz="1050" b="0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Sitzungszimmer U-402</a:t>
            </a:r>
          </a:p>
          <a:p>
            <a:pPr marL="0" marR="0" lvl="0" indent="0" algn="l" defTabSz="571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7413" algn="l"/>
                <a:tab pos="1641790" algn="l"/>
                <a:tab pos="2783543" algn="l"/>
                <a:tab pos="3928867" algn="l"/>
                <a:tab pos="5920683" algn="r"/>
              </a:tabLst>
              <a:defRPr/>
            </a:pPr>
            <a:r>
              <a:rPr kumimoji="0" lang="de-CH" sz="1050" b="0" i="0" u="none" strike="noStrike" kern="0" cap="none" spc="0" normalizeH="0" baseline="0" noProof="1">
                <a:ln>
                  <a:noFill/>
                </a:ln>
                <a:solidFill>
                  <a:srgbClr val="7270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3003 Bern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1F98-6C42-46C8-A944-D470D24989B0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D883-65BF-46DD-B0E2-EB46EB8CA855}" type="slidenum">
              <a:rPr lang="de-CH" smtClean="0"/>
              <a:t>‹Nr.›</a:t>
            </a:fld>
            <a:endParaRPr lang="de-CH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30852" y="4136571"/>
            <a:ext cx="46559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53016" y="104670"/>
            <a:ext cx="3717616" cy="3924000"/>
            <a:chOff x="152400" y="148208"/>
            <a:chExt cx="4405519" cy="4650083"/>
          </a:xfrm>
        </p:grpSpPr>
        <p:pic>
          <p:nvPicPr>
            <p:cNvPr id="17" name="Grafik 4">
              <a:extLst>
                <a:ext uri="{FF2B5EF4-FFF2-40B4-BE49-F238E27FC236}">
                  <a16:creationId xmlns:a16="http://schemas.microsoft.com/office/drawing/2014/main" id="{F0A79A84-D1ED-7240-8632-EE6B607F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8208"/>
              <a:ext cx="4375451" cy="4375451"/>
            </a:xfrm>
            <a:prstGeom prst="rect">
              <a:avLst/>
            </a:prstGeom>
          </p:spPr>
        </p:pic>
        <p:pic>
          <p:nvPicPr>
            <p:cNvPr id="18" name="Grafik 5">
              <a:extLst>
                <a:ext uri="{FF2B5EF4-FFF2-40B4-BE49-F238E27FC236}">
                  <a16:creationId xmlns:a16="http://schemas.microsoft.com/office/drawing/2014/main" id="{2739CDAD-4798-354E-81E3-99AA7A934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454" t="32349" r="-173" b="5078"/>
            <a:stretch/>
          </p:blipFill>
          <p:spPr>
            <a:xfrm>
              <a:off x="152400" y="152400"/>
              <a:ext cx="4405519" cy="4645891"/>
            </a:xfrm>
            <a:prstGeom prst="rect">
              <a:avLst/>
            </a:prstGeom>
            <a:noFill/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A4BDF994-9645-3A4E-BBB4-62A66770BA0D}"/>
              </a:ext>
            </a:extLst>
          </p:cNvPr>
          <p:cNvSpPr/>
          <p:nvPr userDrawn="1"/>
        </p:nvSpPr>
        <p:spPr>
          <a:xfrm>
            <a:off x="4011930" y="765313"/>
            <a:ext cx="2346896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4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12000" y="1620000"/>
            <a:ext cx="7056000" cy="468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04000" y="849600"/>
            <a:ext cx="271930" cy="27193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E3AD3-D357-4230-92D3-B929BFF0C9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51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4950" y="361950"/>
            <a:ext cx="6134100" cy="61341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8" y="2909721"/>
            <a:ext cx="4783902" cy="775195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schemeClr val="tx1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4"/>
            <a:ext cx="6858000" cy="6856809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19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492-1BAF-4E8A-9127-D27B409207D5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D883-65BF-46DD-B0E2-EB46EB8CA85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644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68" y="887134"/>
            <a:ext cx="8123782" cy="737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906" y="1709928"/>
            <a:ext cx="3886200" cy="4467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9928"/>
            <a:ext cx="3886200" cy="4467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0151-9903-4B62-9065-96038ED1B612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D883-65BF-46DD-B0E2-EB46EB8CA85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041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8641-09AF-4EE1-9B1B-FCA8D49058C4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D883-65BF-46DD-B0E2-EB46EB8CA85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732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 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82"/>
          <a:stretch>
            <a:fillRect/>
          </a:stretch>
        </p:blipFill>
        <p:spPr>
          <a:xfrm>
            <a:off x="427833" y="332656"/>
            <a:ext cx="1029494" cy="1306248"/>
          </a:xfrm>
          <a:prstGeom prst="rect">
            <a:avLst/>
          </a:prstGeom>
        </p:spPr>
      </p:pic>
      <p:sp>
        <p:nvSpPr>
          <p:cNvPr id="6" name="###CustomElements.Presentation.Header.Script1###"/>
          <p:cNvSpPr txBox="1"/>
          <p:nvPr userDrawn="1"/>
        </p:nvSpPr>
        <p:spPr>
          <a:xfrm>
            <a:off x="1512001" y="641692"/>
            <a:ext cx="6670475" cy="42030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0"/>
              </a:spcAft>
            </a:pPr>
            <a:r>
              <a:rPr lang="de-CH" sz="1600" dirty="0">
                <a:latin typeface="+mj-lt"/>
              </a:rPr>
              <a:t>Kanton Zürich
Dienstabteilung Logistik</a:t>
            </a:r>
          </a:p>
        </p:txBody>
      </p:sp>
      <p:sp>
        <p:nvSpPr>
          <p:cNvPr id="7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512000" y="2376000"/>
            <a:ext cx="72000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94000" y="1260000"/>
            <a:ext cx="738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Rechtwinkliges Dreieck 8"/>
          <p:cNvSpPr>
            <a:spLocks/>
          </p:cNvSpPr>
          <p:nvPr userDrawn="1"/>
        </p:nvSpPr>
        <p:spPr>
          <a:xfrm>
            <a:off x="-36512" y="2016000"/>
            <a:ext cx="4896000" cy="489600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3573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 Fagge 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_Customer\Zürich Kanton Baudirektion 10146\V001 OneOffixx\34_Projekt\10_Vorgaben\Panoramas\ZHpano_Bachtel_2010_4_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427832" y="332656"/>
            <a:ext cx="1350715" cy="1306248"/>
          </a:xfrm>
          <a:prstGeom prst="rect">
            <a:avLst/>
          </a:prstGeom>
        </p:spPr>
      </p:pic>
      <p:sp>
        <p:nvSpPr>
          <p:cNvPr id="7" name="###CustomElements.Presentation.Header.Script1###"/>
          <p:cNvSpPr txBox="1"/>
          <p:nvPr userDrawn="1"/>
        </p:nvSpPr>
        <p:spPr>
          <a:xfrm>
            <a:off x="1854001" y="684000"/>
            <a:ext cx="6350000" cy="6295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0"/>
              </a:spcAft>
            </a:pPr>
            <a:endParaRPr lang="de-CH" sz="1600" dirty="0">
              <a:latin typeface="+mj-lt"/>
            </a:endParaRP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de-CH" sz="1600" dirty="0">
                <a:latin typeface="+mj-lt"/>
              </a:rPr>
              <a:t>Kanton Zürich
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628000"/>
            <a:ext cx="69840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36000" y="1512000"/>
            <a:ext cx="7002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66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04000" y="849600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12000" y="1620000"/>
            <a:ext cx="7056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512000" y="2160000"/>
            <a:ext cx="7056000" cy="4140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>
              <a:spcBef>
                <a:spcPts val="400"/>
              </a:spcBef>
              <a:buFont typeface="Symbol" pitchFamily="18" charset="2"/>
              <a:buChar char="-"/>
              <a:defRPr sz="1600"/>
            </a:lvl1pPr>
            <a:lvl2pPr marL="720000" indent="-360000" algn="l">
              <a:spcBef>
                <a:spcPts val="400"/>
              </a:spcBef>
              <a:buFont typeface="Symbol" pitchFamily="18" charset="2"/>
              <a:buChar char="-"/>
              <a:defRPr sz="1600"/>
            </a:lvl2pPr>
            <a:lvl3pPr marL="1080000" indent="-360000" algn="l">
              <a:spcBef>
                <a:spcPts val="400"/>
              </a:spcBef>
              <a:buFont typeface="Symbol" pitchFamily="18" charset="2"/>
              <a:buChar char="-"/>
              <a:defRPr sz="1600"/>
            </a:lvl3pPr>
            <a:lvl4pPr marL="1438275" indent="-360000" algn="l">
              <a:spcBef>
                <a:spcPts val="400"/>
              </a:spcBef>
              <a:buFont typeface="Symbol" pitchFamily="18" charset="2"/>
              <a:buChar char="-"/>
              <a:defRPr sz="1600"/>
            </a:lvl4pPr>
            <a:lvl5pPr marL="1800000" indent="-360000" algn="l">
              <a:spcBef>
                <a:spcPts val="400"/>
              </a:spcBef>
              <a:buFont typeface="Symbol" pitchFamily="18" charset="2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3AD3-D357-4230-92D3-B929BFF0C9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00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ross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04000" y="849600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12000" y="1620000"/>
            <a:ext cx="7056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5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512000" y="2160000"/>
            <a:ext cx="7056000" cy="4140000"/>
          </a:xfrm>
          <a:prstGeom prst="rect">
            <a:avLst/>
          </a:prstGeom>
        </p:spPr>
        <p:txBody>
          <a:bodyPr lIns="0" tIns="0" rIns="0" bIns="0"/>
          <a:lstStyle>
            <a:lvl1pPr marL="450000" indent="-450000" algn="l">
              <a:spcBef>
                <a:spcPts val="600"/>
              </a:spcBef>
              <a:buFont typeface="Symbol" pitchFamily="18" charset="2"/>
              <a:buChar char="-"/>
              <a:defRPr sz="2400"/>
            </a:lvl1pPr>
            <a:lvl2pPr marL="900000" indent="-450000" algn="l">
              <a:spcBef>
                <a:spcPts val="600"/>
              </a:spcBef>
              <a:buFont typeface="Symbol" pitchFamily="18" charset="2"/>
              <a:buChar char="-"/>
              <a:defRPr sz="2400"/>
            </a:lvl2pPr>
            <a:lvl3pPr marL="1350000" indent="-450000" algn="l">
              <a:spcBef>
                <a:spcPts val="600"/>
              </a:spcBef>
              <a:buFont typeface="Symbol" pitchFamily="18" charset="2"/>
              <a:buChar char="-"/>
              <a:defRPr sz="2400"/>
            </a:lvl3pPr>
            <a:lvl4pPr marL="1800000" indent="-450000" algn="l">
              <a:spcBef>
                <a:spcPts val="600"/>
              </a:spcBef>
              <a:buFont typeface="Symbol" pitchFamily="18" charset="2"/>
              <a:buChar char="-"/>
              <a:defRPr sz="2400"/>
            </a:lvl4pPr>
            <a:lvl5pPr marL="2250000" indent="-450000" algn="l">
              <a:spcBef>
                <a:spcPts val="600"/>
              </a:spcBef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3AD3-D357-4230-92D3-B929BFF0C9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977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272153" y="332656"/>
            <a:ext cx="271930" cy="2719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512000" y="1620000"/>
            <a:ext cx="7056000" cy="4680000"/>
          </a:xfrm>
          <a:prstGeom prst="rect">
            <a:avLst/>
          </a:prstGeom>
        </p:spPr>
        <p:txBody>
          <a:bodyPr lIns="0" tIns="0" rIns="0" bIns="0"/>
          <a:lstStyle>
            <a:lvl1pPr marL="648000" indent="-648000" algn="l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4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308305" y="172386"/>
            <a:ext cx="1724692" cy="160270"/>
          </a:xfrm>
        </p:spPr>
        <p:txBody>
          <a:bodyPr/>
          <a:lstStyle/>
          <a:p>
            <a:r>
              <a:rPr lang="de-CH" dirty="0"/>
              <a:t>SSK eSteuerauszug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416" y="354792"/>
            <a:ext cx="720000" cy="162000"/>
          </a:xfrm>
        </p:spPr>
        <p:txBody>
          <a:bodyPr/>
          <a:lstStyle/>
          <a:p>
            <a:fld id="{70BE3AD3-D357-4230-92D3-B929BFF0C9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096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568" y="887134"/>
            <a:ext cx="7886700" cy="73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164" y="1728215"/>
            <a:ext cx="7886700" cy="456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1930" y="6532424"/>
            <a:ext cx="1124712" cy="251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6A204E-6675-4248-B794-05DE3D1E7225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165" y="6532423"/>
            <a:ext cx="2303458" cy="251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SSK eSteuerauszug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0725" y="6532424"/>
            <a:ext cx="654627" cy="251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B0D883-65BF-46DD-B0E2-EB46EB8CA85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Line 116"/>
          <p:cNvSpPr>
            <a:spLocks noChangeShapeType="1"/>
          </p:cNvSpPr>
          <p:nvPr userDrawn="1"/>
        </p:nvSpPr>
        <p:spPr bwMode="auto">
          <a:xfrm>
            <a:off x="376128" y="6356350"/>
            <a:ext cx="837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de-CH" sz="1350" dirty="0"/>
          </a:p>
        </p:txBody>
      </p:sp>
      <p:sp>
        <p:nvSpPr>
          <p:cNvPr id="13" name="Line 116"/>
          <p:cNvSpPr>
            <a:spLocks noChangeShapeType="1"/>
          </p:cNvSpPr>
          <p:nvPr userDrawn="1"/>
        </p:nvSpPr>
        <p:spPr bwMode="auto">
          <a:xfrm>
            <a:off x="374393" y="853744"/>
            <a:ext cx="59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350" dirty="0"/>
          </a:p>
        </p:txBody>
      </p:sp>
      <p:pic>
        <p:nvPicPr>
          <p:cNvPr id="14" name="Grafik 9">
            <a:extLst>
              <a:ext uri="{FF2B5EF4-FFF2-40B4-BE49-F238E27FC236}">
                <a16:creationId xmlns:a16="http://schemas.microsoft.com/office/drawing/2014/main" id="{D1C587F4-6509-4C48-A9D8-BBED8FE4AE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1672" y="30600"/>
            <a:ext cx="2445197" cy="853200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337E958-CFCA-9541-B077-777E1983BC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5" y="235288"/>
            <a:ext cx="1184891" cy="4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6264000" y="817200"/>
            <a:ext cx="252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SSK eSteuerauszug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264000" y="979200"/>
            <a:ext cx="720000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0BE3AD3-D357-4230-92D3-B929BFF0C9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023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Implantation des déclarations fiscales électroniques dans les cantons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B52B-DA5E-4FC5-B7C5-9B559754CC2C}" type="datetime1">
              <a:rPr lang="de-DE" smtClean="0"/>
              <a:t>03.03.2022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CSI </a:t>
            </a:r>
            <a:r>
              <a:rPr lang="fr-CH" dirty="0" err="1"/>
              <a:t>eRelevé</a:t>
            </a:r>
            <a:r>
              <a:rPr lang="fr-CH" dirty="0"/>
              <a:t> fiscal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D883-65BF-46DD-B0E2-EB46EB8CA855}" type="slidenum">
              <a:rPr lang="de-CH" smtClean="0"/>
              <a:t>1</a:t>
            </a:fld>
            <a:endParaRPr lang="de-CH" dirty="0"/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3327DC39-241F-DF43-AC82-0D4769D09DAA}"/>
              </a:ext>
            </a:extLst>
          </p:cNvPr>
          <p:cNvSpPr txBox="1"/>
          <p:nvPr/>
        </p:nvSpPr>
        <p:spPr>
          <a:xfrm>
            <a:off x="370536" y="6046212"/>
            <a:ext cx="13260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900" dirty="0"/>
              <a:t>Etat </a:t>
            </a:r>
            <a:r>
              <a:rPr lang="de-CH" sz="900" dirty="0" err="1"/>
              <a:t>actuel</a:t>
            </a:r>
            <a:r>
              <a:rPr lang="de-CH" sz="900" dirty="0"/>
              <a:t>: </a:t>
            </a:r>
            <a:r>
              <a:rPr lang="de-CH" sz="900" dirty="0" err="1"/>
              <a:t>Février</a:t>
            </a:r>
            <a:r>
              <a:rPr lang="de-CH" sz="900" dirty="0"/>
              <a:t> 2022</a:t>
            </a:r>
            <a:endParaRPr lang="de-CH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CH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id="{8B72E0B4-F672-9F43-BDF2-B326B88FDAFD}"/>
              </a:ext>
            </a:extLst>
          </p:cNvPr>
          <p:cNvGraphicFramePr>
            <a:graphicFrameLocks noGrp="1"/>
          </p:cNvGraphicFramePr>
          <p:nvPr/>
        </p:nvGraphicFramePr>
        <p:xfrm>
          <a:off x="5380083" y="1584083"/>
          <a:ext cx="3452101" cy="34848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FFFFFF"/>
                  </a:outerShdw>
                </a:effectLst>
              </a:tblPr>
              <a:tblGrid>
                <a:gridCol w="563450">
                  <a:extLst>
                    <a:ext uri="{9D8B030D-6E8A-4147-A177-3AD203B41FA5}">
                      <a16:colId xmlns:a16="http://schemas.microsoft.com/office/drawing/2014/main" val="181868016"/>
                    </a:ext>
                  </a:extLst>
                </a:gridCol>
                <a:gridCol w="545757">
                  <a:extLst>
                    <a:ext uri="{9D8B030D-6E8A-4147-A177-3AD203B41FA5}">
                      <a16:colId xmlns:a16="http://schemas.microsoft.com/office/drawing/2014/main" val="4002964518"/>
                    </a:ext>
                  </a:extLst>
                </a:gridCol>
                <a:gridCol w="618025">
                  <a:extLst>
                    <a:ext uri="{9D8B030D-6E8A-4147-A177-3AD203B41FA5}">
                      <a16:colId xmlns:a16="http://schemas.microsoft.com/office/drawing/2014/main" val="4119658027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3161322481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1711978362"/>
                    </a:ext>
                  </a:extLst>
                </a:gridCol>
                <a:gridCol w="609809">
                  <a:extLst>
                    <a:ext uri="{9D8B030D-6E8A-4147-A177-3AD203B41FA5}">
                      <a16:colId xmlns:a16="http://schemas.microsoft.com/office/drawing/2014/main" val="2118091059"/>
                    </a:ext>
                  </a:extLst>
                </a:gridCol>
              </a:tblGrid>
              <a:tr h="142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2017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2019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2020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2021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2022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2023</a:t>
                      </a:r>
                      <a:endParaRPr lang="de-DE" sz="13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23789"/>
                  </a:ext>
                </a:extLst>
              </a:tr>
              <a:tr h="277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/>
                        <a:t>GE</a:t>
                      </a: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/>
                        <a:t>AG</a:t>
                      </a: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ZG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/>
                        <a:t>AI</a:t>
                      </a:r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14974"/>
                  </a:ext>
                </a:extLst>
              </a:tr>
              <a:tr h="233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VS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BE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JU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28003"/>
                  </a:ext>
                </a:extLst>
              </a:tr>
              <a:tr h="277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/>
                        <a:t>ZH</a:t>
                      </a: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/>
                        <a:t>GR</a:t>
                      </a: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66502"/>
                  </a:ext>
                </a:extLst>
              </a:tr>
              <a:tr h="31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NW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34221"/>
                  </a:ext>
                </a:extLst>
              </a:tr>
              <a:tr h="277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/>
                        <a:t>OW</a:t>
                      </a:r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3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</a:t>
                      </a: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6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759131"/>
                  </a:ext>
                </a:extLst>
              </a:tr>
              <a:tr h="300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1300" dirty="0"/>
                        <a:t>TG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0724028"/>
                  </a:ext>
                </a:extLst>
              </a:tr>
              <a:tr h="26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8925591"/>
                  </a:ext>
                </a:extLst>
              </a:tr>
              <a:tr h="310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0814934"/>
                  </a:ext>
                </a:extLst>
              </a:tr>
              <a:tr h="277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endParaRPr lang="de-CH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1275" marB="41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33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4376607"/>
                  </a:ext>
                </a:extLst>
              </a:tr>
              <a:tr h="234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62623"/>
                  </a:ext>
                </a:extLst>
              </a:tr>
              <a:tr h="277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T="41564" marB="415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53338"/>
                  </a:ext>
                </a:extLst>
              </a:tr>
            </a:tbl>
          </a:graphicData>
        </a:graphic>
      </p:graphicFrame>
      <p:grpSp>
        <p:nvGrpSpPr>
          <p:cNvPr id="46" name="组合 77">
            <a:extLst>
              <a:ext uri="{FF2B5EF4-FFF2-40B4-BE49-F238E27FC236}">
                <a16:creationId xmlns:a16="http://schemas.microsoft.com/office/drawing/2014/main" id="{D75ECDF3-DE7D-2340-B815-C29CEC70CD06}"/>
              </a:ext>
            </a:extLst>
          </p:cNvPr>
          <p:cNvGrpSpPr/>
          <p:nvPr/>
        </p:nvGrpSpPr>
        <p:grpSpPr>
          <a:xfrm>
            <a:off x="149791" y="2128472"/>
            <a:ext cx="6180326" cy="3766380"/>
            <a:chOff x="1428728" y="2214554"/>
            <a:chExt cx="5667384" cy="3594937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2F311A8F-2A23-5F47-8540-13C1987FA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4952" y="3636960"/>
              <a:ext cx="779443" cy="1009939"/>
            </a:xfrm>
            <a:custGeom>
              <a:avLst/>
              <a:gdLst/>
              <a:ahLst/>
              <a:cxnLst>
                <a:cxn ang="0">
                  <a:pos x="132" y="486"/>
                </a:cxn>
                <a:cxn ang="0">
                  <a:pos x="54" y="486"/>
                </a:cxn>
                <a:cxn ang="0">
                  <a:pos x="90" y="448"/>
                </a:cxn>
                <a:cxn ang="0">
                  <a:pos x="160" y="456"/>
                </a:cxn>
                <a:cxn ang="0">
                  <a:pos x="0" y="468"/>
                </a:cxn>
                <a:cxn ang="0">
                  <a:pos x="44" y="474"/>
                </a:cxn>
                <a:cxn ang="0">
                  <a:pos x="589" y="128"/>
                </a:cxn>
                <a:cxn ang="0">
                  <a:pos x="597" y="126"/>
                </a:cxn>
                <a:cxn ang="0">
                  <a:pos x="206" y="216"/>
                </a:cxn>
                <a:cxn ang="0">
                  <a:pos x="220" y="264"/>
                </a:cxn>
                <a:cxn ang="0">
                  <a:pos x="218" y="352"/>
                </a:cxn>
                <a:cxn ang="0">
                  <a:pos x="158" y="390"/>
                </a:cxn>
                <a:cxn ang="0">
                  <a:pos x="90" y="388"/>
                </a:cxn>
                <a:cxn ang="0">
                  <a:pos x="40" y="346"/>
                </a:cxn>
                <a:cxn ang="0">
                  <a:pos x="196" y="132"/>
                </a:cxn>
                <a:cxn ang="0">
                  <a:pos x="354" y="250"/>
                </a:cxn>
                <a:cxn ang="0">
                  <a:pos x="397" y="232"/>
                </a:cxn>
                <a:cxn ang="0">
                  <a:pos x="441" y="180"/>
                </a:cxn>
                <a:cxn ang="0">
                  <a:pos x="388" y="44"/>
                </a:cxn>
                <a:cxn ang="0">
                  <a:pos x="589" y="4"/>
                </a:cxn>
                <a:cxn ang="0">
                  <a:pos x="565" y="70"/>
                </a:cxn>
                <a:cxn ang="0">
                  <a:pos x="647" y="196"/>
                </a:cxn>
                <a:cxn ang="0">
                  <a:pos x="725" y="276"/>
                </a:cxn>
                <a:cxn ang="0">
                  <a:pos x="697" y="328"/>
                </a:cxn>
                <a:cxn ang="0">
                  <a:pos x="687" y="508"/>
                </a:cxn>
                <a:cxn ang="0">
                  <a:pos x="751" y="548"/>
                </a:cxn>
                <a:cxn ang="0">
                  <a:pos x="749" y="649"/>
                </a:cxn>
                <a:cxn ang="0">
                  <a:pos x="695" y="711"/>
                </a:cxn>
                <a:cxn ang="0">
                  <a:pos x="645" y="763"/>
                </a:cxn>
                <a:cxn ang="0">
                  <a:pos x="485" y="855"/>
                </a:cxn>
                <a:cxn ang="0">
                  <a:pos x="380" y="919"/>
                </a:cxn>
                <a:cxn ang="0">
                  <a:pos x="288" y="999"/>
                </a:cxn>
                <a:cxn ang="0">
                  <a:pos x="192" y="863"/>
                </a:cxn>
                <a:cxn ang="0">
                  <a:pos x="90" y="883"/>
                </a:cxn>
                <a:cxn ang="0">
                  <a:pos x="112" y="817"/>
                </a:cxn>
                <a:cxn ang="0">
                  <a:pos x="160" y="773"/>
                </a:cxn>
                <a:cxn ang="0">
                  <a:pos x="80" y="743"/>
                </a:cxn>
                <a:cxn ang="0">
                  <a:pos x="56" y="669"/>
                </a:cxn>
                <a:cxn ang="0">
                  <a:pos x="130" y="605"/>
                </a:cxn>
                <a:cxn ang="0">
                  <a:pos x="232" y="450"/>
                </a:cxn>
                <a:cxn ang="0">
                  <a:pos x="232" y="416"/>
                </a:cxn>
                <a:cxn ang="0">
                  <a:pos x="276" y="318"/>
                </a:cxn>
                <a:cxn ang="0">
                  <a:pos x="292" y="272"/>
                </a:cxn>
                <a:cxn ang="0">
                  <a:pos x="262" y="226"/>
                </a:cxn>
              </a:cxnLst>
              <a:rect l="0" t="0" r="r" b="b"/>
              <a:pathLst>
                <a:path w="771" h="999">
                  <a:moveTo>
                    <a:pt x="160" y="456"/>
                  </a:moveTo>
                  <a:lnTo>
                    <a:pt x="150" y="474"/>
                  </a:lnTo>
                  <a:lnTo>
                    <a:pt x="132" y="486"/>
                  </a:lnTo>
                  <a:lnTo>
                    <a:pt x="96" y="470"/>
                  </a:lnTo>
                  <a:lnTo>
                    <a:pt x="72" y="484"/>
                  </a:lnTo>
                  <a:lnTo>
                    <a:pt x="54" y="486"/>
                  </a:lnTo>
                  <a:lnTo>
                    <a:pt x="62" y="468"/>
                  </a:lnTo>
                  <a:lnTo>
                    <a:pt x="84" y="458"/>
                  </a:lnTo>
                  <a:lnTo>
                    <a:pt x="90" y="448"/>
                  </a:lnTo>
                  <a:lnTo>
                    <a:pt x="130" y="404"/>
                  </a:lnTo>
                  <a:lnTo>
                    <a:pt x="158" y="430"/>
                  </a:lnTo>
                  <a:lnTo>
                    <a:pt x="160" y="456"/>
                  </a:lnTo>
                  <a:close/>
                  <a:moveTo>
                    <a:pt x="28" y="492"/>
                  </a:moveTo>
                  <a:lnTo>
                    <a:pt x="20" y="498"/>
                  </a:lnTo>
                  <a:lnTo>
                    <a:pt x="0" y="468"/>
                  </a:lnTo>
                  <a:lnTo>
                    <a:pt x="30" y="440"/>
                  </a:lnTo>
                  <a:lnTo>
                    <a:pt x="46" y="448"/>
                  </a:lnTo>
                  <a:lnTo>
                    <a:pt x="44" y="474"/>
                  </a:lnTo>
                  <a:lnTo>
                    <a:pt x="28" y="492"/>
                  </a:lnTo>
                  <a:close/>
                  <a:moveTo>
                    <a:pt x="597" y="126"/>
                  </a:moveTo>
                  <a:lnTo>
                    <a:pt x="589" y="128"/>
                  </a:lnTo>
                  <a:lnTo>
                    <a:pt x="585" y="120"/>
                  </a:lnTo>
                  <a:lnTo>
                    <a:pt x="603" y="114"/>
                  </a:lnTo>
                  <a:lnTo>
                    <a:pt x="597" y="126"/>
                  </a:lnTo>
                  <a:close/>
                  <a:moveTo>
                    <a:pt x="18" y="272"/>
                  </a:moveTo>
                  <a:lnTo>
                    <a:pt x="156" y="164"/>
                  </a:lnTo>
                  <a:lnTo>
                    <a:pt x="206" y="216"/>
                  </a:lnTo>
                  <a:lnTo>
                    <a:pt x="184" y="238"/>
                  </a:lnTo>
                  <a:lnTo>
                    <a:pt x="216" y="254"/>
                  </a:lnTo>
                  <a:lnTo>
                    <a:pt x="220" y="264"/>
                  </a:lnTo>
                  <a:lnTo>
                    <a:pt x="204" y="294"/>
                  </a:lnTo>
                  <a:lnTo>
                    <a:pt x="194" y="342"/>
                  </a:lnTo>
                  <a:lnTo>
                    <a:pt x="218" y="352"/>
                  </a:lnTo>
                  <a:lnTo>
                    <a:pt x="202" y="382"/>
                  </a:lnTo>
                  <a:lnTo>
                    <a:pt x="180" y="392"/>
                  </a:lnTo>
                  <a:lnTo>
                    <a:pt x="158" y="390"/>
                  </a:lnTo>
                  <a:lnTo>
                    <a:pt x="140" y="380"/>
                  </a:lnTo>
                  <a:lnTo>
                    <a:pt x="110" y="390"/>
                  </a:lnTo>
                  <a:lnTo>
                    <a:pt x="90" y="388"/>
                  </a:lnTo>
                  <a:lnTo>
                    <a:pt x="48" y="372"/>
                  </a:lnTo>
                  <a:lnTo>
                    <a:pt x="56" y="354"/>
                  </a:lnTo>
                  <a:lnTo>
                    <a:pt x="40" y="346"/>
                  </a:lnTo>
                  <a:lnTo>
                    <a:pt x="22" y="318"/>
                  </a:lnTo>
                  <a:lnTo>
                    <a:pt x="18" y="272"/>
                  </a:lnTo>
                  <a:close/>
                  <a:moveTo>
                    <a:pt x="196" y="132"/>
                  </a:moveTo>
                  <a:lnTo>
                    <a:pt x="244" y="96"/>
                  </a:lnTo>
                  <a:lnTo>
                    <a:pt x="318" y="204"/>
                  </a:lnTo>
                  <a:lnTo>
                    <a:pt x="354" y="250"/>
                  </a:lnTo>
                  <a:lnTo>
                    <a:pt x="356" y="268"/>
                  </a:lnTo>
                  <a:lnTo>
                    <a:pt x="378" y="256"/>
                  </a:lnTo>
                  <a:lnTo>
                    <a:pt x="397" y="232"/>
                  </a:lnTo>
                  <a:lnTo>
                    <a:pt x="413" y="192"/>
                  </a:lnTo>
                  <a:lnTo>
                    <a:pt x="425" y="200"/>
                  </a:lnTo>
                  <a:lnTo>
                    <a:pt x="441" y="180"/>
                  </a:lnTo>
                  <a:lnTo>
                    <a:pt x="425" y="170"/>
                  </a:lnTo>
                  <a:lnTo>
                    <a:pt x="397" y="104"/>
                  </a:lnTo>
                  <a:lnTo>
                    <a:pt x="388" y="44"/>
                  </a:lnTo>
                  <a:lnTo>
                    <a:pt x="489" y="36"/>
                  </a:lnTo>
                  <a:lnTo>
                    <a:pt x="579" y="0"/>
                  </a:lnTo>
                  <a:lnTo>
                    <a:pt x="589" y="4"/>
                  </a:lnTo>
                  <a:lnTo>
                    <a:pt x="603" y="34"/>
                  </a:lnTo>
                  <a:lnTo>
                    <a:pt x="587" y="56"/>
                  </a:lnTo>
                  <a:lnTo>
                    <a:pt x="565" y="70"/>
                  </a:lnTo>
                  <a:lnTo>
                    <a:pt x="575" y="134"/>
                  </a:lnTo>
                  <a:lnTo>
                    <a:pt x="561" y="172"/>
                  </a:lnTo>
                  <a:lnTo>
                    <a:pt x="647" y="196"/>
                  </a:lnTo>
                  <a:lnTo>
                    <a:pt x="745" y="208"/>
                  </a:lnTo>
                  <a:lnTo>
                    <a:pt x="751" y="248"/>
                  </a:lnTo>
                  <a:lnTo>
                    <a:pt x="725" y="276"/>
                  </a:lnTo>
                  <a:lnTo>
                    <a:pt x="703" y="262"/>
                  </a:lnTo>
                  <a:lnTo>
                    <a:pt x="695" y="270"/>
                  </a:lnTo>
                  <a:lnTo>
                    <a:pt x="697" y="328"/>
                  </a:lnTo>
                  <a:lnTo>
                    <a:pt x="683" y="388"/>
                  </a:lnTo>
                  <a:lnTo>
                    <a:pt x="677" y="462"/>
                  </a:lnTo>
                  <a:lnTo>
                    <a:pt x="687" y="508"/>
                  </a:lnTo>
                  <a:lnTo>
                    <a:pt x="711" y="520"/>
                  </a:lnTo>
                  <a:lnTo>
                    <a:pt x="733" y="542"/>
                  </a:lnTo>
                  <a:lnTo>
                    <a:pt x="751" y="548"/>
                  </a:lnTo>
                  <a:lnTo>
                    <a:pt x="771" y="569"/>
                  </a:lnTo>
                  <a:lnTo>
                    <a:pt x="763" y="625"/>
                  </a:lnTo>
                  <a:lnTo>
                    <a:pt x="749" y="649"/>
                  </a:lnTo>
                  <a:lnTo>
                    <a:pt x="711" y="639"/>
                  </a:lnTo>
                  <a:lnTo>
                    <a:pt x="693" y="657"/>
                  </a:lnTo>
                  <a:lnTo>
                    <a:pt x="695" y="711"/>
                  </a:lnTo>
                  <a:lnTo>
                    <a:pt x="689" y="751"/>
                  </a:lnTo>
                  <a:lnTo>
                    <a:pt x="677" y="761"/>
                  </a:lnTo>
                  <a:lnTo>
                    <a:pt x="645" y="763"/>
                  </a:lnTo>
                  <a:lnTo>
                    <a:pt x="593" y="805"/>
                  </a:lnTo>
                  <a:lnTo>
                    <a:pt x="555" y="835"/>
                  </a:lnTo>
                  <a:lnTo>
                    <a:pt x="485" y="855"/>
                  </a:lnTo>
                  <a:lnTo>
                    <a:pt x="441" y="899"/>
                  </a:lnTo>
                  <a:lnTo>
                    <a:pt x="417" y="917"/>
                  </a:lnTo>
                  <a:lnTo>
                    <a:pt x="380" y="919"/>
                  </a:lnTo>
                  <a:lnTo>
                    <a:pt x="342" y="945"/>
                  </a:lnTo>
                  <a:lnTo>
                    <a:pt x="316" y="985"/>
                  </a:lnTo>
                  <a:lnTo>
                    <a:pt x="288" y="999"/>
                  </a:lnTo>
                  <a:lnTo>
                    <a:pt x="272" y="971"/>
                  </a:lnTo>
                  <a:lnTo>
                    <a:pt x="258" y="915"/>
                  </a:lnTo>
                  <a:lnTo>
                    <a:pt x="192" y="863"/>
                  </a:lnTo>
                  <a:lnTo>
                    <a:pt x="160" y="855"/>
                  </a:lnTo>
                  <a:lnTo>
                    <a:pt x="122" y="885"/>
                  </a:lnTo>
                  <a:lnTo>
                    <a:pt x="90" y="883"/>
                  </a:lnTo>
                  <a:lnTo>
                    <a:pt x="68" y="837"/>
                  </a:lnTo>
                  <a:lnTo>
                    <a:pt x="80" y="817"/>
                  </a:lnTo>
                  <a:lnTo>
                    <a:pt x="112" y="817"/>
                  </a:lnTo>
                  <a:lnTo>
                    <a:pt x="126" y="829"/>
                  </a:lnTo>
                  <a:lnTo>
                    <a:pt x="176" y="773"/>
                  </a:lnTo>
                  <a:lnTo>
                    <a:pt x="160" y="773"/>
                  </a:lnTo>
                  <a:lnTo>
                    <a:pt x="120" y="745"/>
                  </a:lnTo>
                  <a:lnTo>
                    <a:pt x="88" y="749"/>
                  </a:lnTo>
                  <a:lnTo>
                    <a:pt x="80" y="743"/>
                  </a:lnTo>
                  <a:lnTo>
                    <a:pt x="56" y="749"/>
                  </a:lnTo>
                  <a:lnTo>
                    <a:pt x="60" y="709"/>
                  </a:lnTo>
                  <a:lnTo>
                    <a:pt x="56" y="669"/>
                  </a:lnTo>
                  <a:lnTo>
                    <a:pt x="62" y="621"/>
                  </a:lnTo>
                  <a:lnTo>
                    <a:pt x="96" y="607"/>
                  </a:lnTo>
                  <a:lnTo>
                    <a:pt x="130" y="605"/>
                  </a:lnTo>
                  <a:lnTo>
                    <a:pt x="146" y="575"/>
                  </a:lnTo>
                  <a:lnTo>
                    <a:pt x="228" y="464"/>
                  </a:lnTo>
                  <a:lnTo>
                    <a:pt x="232" y="450"/>
                  </a:lnTo>
                  <a:lnTo>
                    <a:pt x="206" y="438"/>
                  </a:lnTo>
                  <a:lnTo>
                    <a:pt x="204" y="428"/>
                  </a:lnTo>
                  <a:lnTo>
                    <a:pt x="232" y="416"/>
                  </a:lnTo>
                  <a:lnTo>
                    <a:pt x="266" y="368"/>
                  </a:lnTo>
                  <a:lnTo>
                    <a:pt x="264" y="344"/>
                  </a:lnTo>
                  <a:lnTo>
                    <a:pt x="276" y="318"/>
                  </a:lnTo>
                  <a:lnTo>
                    <a:pt x="302" y="294"/>
                  </a:lnTo>
                  <a:lnTo>
                    <a:pt x="308" y="280"/>
                  </a:lnTo>
                  <a:lnTo>
                    <a:pt x="292" y="272"/>
                  </a:lnTo>
                  <a:lnTo>
                    <a:pt x="294" y="232"/>
                  </a:lnTo>
                  <a:lnTo>
                    <a:pt x="286" y="212"/>
                  </a:lnTo>
                  <a:lnTo>
                    <a:pt x="262" y="226"/>
                  </a:lnTo>
                  <a:lnTo>
                    <a:pt x="232" y="188"/>
                  </a:lnTo>
                  <a:lnTo>
                    <a:pt x="196" y="132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CE54F26A-C84B-4F43-821E-5767A3CF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638" y="3328621"/>
              <a:ext cx="836056" cy="583318"/>
            </a:xfrm>
            <a:custGeom>
              <a:avLst/>
              <a:gdLst/>
              <a:ahLst/>
              <a:cxnLst>
                <a:cxn ang="0">
                  <a:pos x="16" y="553"/>
                </a:cxn>
                <a:cxn ang="0">
                  <a:pos x="22" y="517"/>
                </a:cxn>
                <a:cxn ang="0">
                  <a:pos x="20" y="497"/>
                </a:cxn>
                <a:cxn ang="0">
                  <a:pos x="0" y="449"/>
                </a:cxn>
                <a:cxn ang="0">
                  <a:pos x="20" y="387"/>
                </a:cxn>
                <a:cxn ang="0">
                  <a:pos x="80" y="355"/>
                </a:cxn>
                <a:cxn ang="0">
                  <a:pos x="214" y="317"/>
                </a:cxn>
                <a:cxn ang="0">
                  <a:pos x="298" y="256"/>
                </a:cxn>
                <a:cxn ang="0">
                  <a:pos x="326" y="216"/>
                </a:cxn>
                <a:cxn ang="0">
                  <a:pos x="314" y="184"/>
                </a:cxn>
                <a:cxn ang="0">
                  <a:pos x="342" y="144"/>
                </a:cxn>
                <a:cxn ang="0">
                  <a:pos x="374" y="134"/>
                </a:cxn>
                <a:cxn ang="0">
                  <a:pos x="400" y="112"/>
                </a:cxn>
                <a:cxn ang="0">
                  <a:pos x="400" y="80"/>
                </a:cxn>
                <a:cxn ang="0">
                  <a:pos x="438" y="68"/>
                </a:cxn>
                <a:cxn ang="0">
                  <a:pos x="516" y="0"/>
                </a:cxn>
                <a:cxn ang="0">
                  <a:pos x="530" y="6"/>
                </a:cxn>
                <a:cxn ang="0">
                  <a:pos x="556" y="20"/>
                </a:cxn>
                <a:cxn ang="0">
                  <a:pos x="570" y="38"/>
                </a:cxn>
                <a:cxn ang="0">
                  <a:pos x="580" y="72"/>
                </a:cxn>
                <a:cxn ang="0">
                  <a:pos x="572" y="106"/>
                </a:cxn>
                <a:cxn ang="0">
                  <a:pos x="560" y="130"/>
                </a:cxn>
                <a:cxn ang="0">
                  <a:pos x="564" y="142"/>
                </a:cxn>
                <a:cxn ang="0">
                  <a:pos x="760" y="86"/>
                </a:cxn>
                <a:cxn ang="0">
                  <a:pos x="760" y="112"/>
                </a:cxn>
                <a:cxn ang="0">
                  <a:pos x="813" y="136"/>
                </a:cxn>
                <a:cxn ang="0">
                  <a:pos x="827" y="156"/>
                </a:cxn>
                <a:cxn ang="0">
                  <a:pos x="819" y="160"/>
                </a:cxn>
                <a:cxn ang="0">
                  <a:pos x="819" y="212"/>
                </a:cxn>
                <a:cxn ang="0">
                  <a:pos x="766" y="238"/>
                </a:cxn>
                <a:cxn ang="0">
                  <a:pos x="732" y="327"/>
                </a:cxn>
                <a:cxn ang="0">
                  <a:pos x="638" y="401"/>
                </a:cxn>
                <a:cxn ang="0">
                  <a:pos x="590" y="437"/>
                </a:cxn>
                <a:cxn ang="0">
                  <a:pos x="550" y="469"/>
                </a:cxn>
                <a:cxn ang="0">
                  <a:pos x="412" y="577"/>
                </a:cxn>
                <a:cxn ang="0">
                  <a:pos x="394" y="531"/>
                </a:cxn>
                <a:cxn ang="0">
                  <a:pos x="390" y="485"/>
                </a:cxn>
                <a:cxn ang="0">
                  <a:pos x="370" y="457"/>
                </a:cxn>
                <a:cxn ang="0">
                  <a:pos x="366" y="407"/>
                </a:cxn>
                <a:cxn ang="0">
                  <a:pos x="294" y="449"/>
                </a:cxn>
                <a:cxn ang="0">
                  <a:pos x="240" y="487"/>
                </a:cxn>
                <a:cxn ang="0">
                  <a:pos x="202" y="499"/>
                </a:cxn>
                <a:cxn ang="0">
                  <a:pos x="102" y="549"/>
                </a:cxn>
                <a:cxn ang="0">
                  <a:pos x="16" y="553"/>
                </a:cxn>
              </a:cxnLst>
              <a:rect l="0" t="0" r="r" b="b"/>
              <a:pathLst>
                <a:path w="827" h="577">
                  <a:moveTo>
                    <a:pt x="16" y="553"/>
                  </a:moveTo>
                  <a:lnTo>
                    <a:pt x="22" y="517"/>
                  </a:lnTo>
                  <a:lnTo>
                    <a:pt x="20" y="497"/>
                  </a:lnTo>
                  <a:lnTo>
                    <a:pt x="0" y="449"/>
                  </a:lnTo>
                  <a:lnTo>
                    <a:pt x="20" y="387"/>
                  </a:lnTo>
                  <a:lnTo>
                    <a:pt x="80" y="355"/>
                  </a:lnTo>
                  <a:lnTo>
                    <a:pt x="214" y="317"/>
                  </a:lnTo>
                  <a:lnTo>
                    <a:pt x="298" y="256"/>
                  </a:lnTo>
                  <a:lnTo>
                    <a:pt x="326" y="216"/>
                  </a:lnTo>
                  <a:lnTo>
                    <a:pt x="314" y="184"/>
                  </a:lnTo>
                  <a:lnTo>
                    <a:pt x="342" y="144"/>
                  </a:lnTo>
                  <a:lnTo>
                    <a:pt x="374" y="134"/>
                  </a:lnTo>
                  <a:lnTo>
                    <a:pt x="400" y="112"/>
                  </a:lnTo>
                  <a:lnTo>
                    <a:pt x="400" y="80"/>
                  </a:lnTo>
                  <a:lnTo>
                    <a:pt x="438" y="68"/>
                  </a:lnTo>
                  <a:lnTo>
                    <a:pt x="516" y="0"/>
                  </a:lnTo>
                  <a:lnTo>
                    <a:pt x="530" y="6"/>
                  </a:lnTo>
                  <a:lnTo>
                    <a:pt x="556" y="20"/>
                  </a:lnTo>
                  <a:lnTo>
                    <a:pt x="570" y="38"/>
                  </a:lnTo>
                  <a:lnTo>
                    <a:pt x="580" y="72"/>
                  </a:lnTo>
                  <a:lnTo>
                    <a:pt x="572" y="106"/>
                  </a:lnTo>
                  <a:lnTo>
                    <a:pt x="560" y="130"/>
                  </a:lnTo>
                  <a:lnTo>
                    <a:pt x="564" y="142"/>
                  </a:lnTo>
                  <a:lnTo>
                    <a:pt x="760" y="86"/>
                  </a:lnTo>
                  <a:lnTo>
                    <a:pt x="760" y="112"/>
                  </a:lnTo>
                  <a:lnTo>
                    <a:pt x="813" y="136"/>
                  </a:lnTo>
                  <a:lnTo>
                    <a:pt x="827" y="156"/>
                  </a:lnTo>
                  <a:lnTo>
                    <a:pt x="819" y="160"/>
                  </a:lnTo>
                  <a:lnTo>
                    <a:pt x="819" y="212"/>
                  </a:lnTo>
                  <a:lnTo>
                    <a:pt x="766" y="238"/>
                  </a:lnTo>
                  <a:lnTo>
                    <a:pt x="732" y="327"/>
                  </a:lnTo>
                  <a:lnTo>
                    <a:pt x="638" y="401"/>
                  </a:lnTo>
                  <a:lnTo>
                    <a:pt x="590" y="437"/>
                  </a:lnTo>
                  <a:lnTo>
                    <a:pt x="550" y="469"/>
                  </a:lnTo>
                  <a:lnTo>
                    <a:pt x="412" y="577"/>
                  </a:lnTo>
                  <a:lnTo>
                    <a:pt x="394" y="531"/>
                  </a:lnTo>
                  <a:lnTo>
                    <a:pt x="390" y="485"/>
                  </a:lnTo>
                  <a:lnTo>
                    <a:pt x="370" y="457"/>
                  </a:lnTo>
                  <a:lnTo>
                    <a:pt x="366" y="407"/>
                  </a:lnTo>
                  <a:lnTo>
                    <a:pt x="294" y="449"/>
                  </a:lnTo>
                  <a:lnTo>
                    <a:pt x="240" y="487"/>
                  </a:lnTo>
                  <a:lnTo>
                    <a:pt x="202" y="499"/>
                  </a:lnTo>
                  <a:lnTo>
                    <a:pt x="102" y="549"/>
                  </a:lnTo>
                  <a:lnTo>
                    <a:pt x="16" y="553"/>
                  </a:lnTo>
                  <a:close/>
                </a:path>
              </a:pathLst>
            </a:custGeom>
            <a:solidFill>
              <a:srgbClr val="FFC611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3BAA167D-2E2B-D940-BB1F-8305DB8F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321" y="2537047"/>
              <a:ext cx="880538" cy="872450"/>
            </a:xfrm>
            <a:custGeom>
              <a:avLst/>
              <a:gdLst/>
              <a:ahLst/>
              <a:cxnLst>
                <a:cxn ang="0">
                  <a:pos x="48" y="110"/>
                </a:cxn>
                <a:cxn ang="0">
                  <a:pos x="114" y="42"/>
                </a:cxn>
                <a:cxn ang="0">
                  <a:pos x="209" y="56"/>
                </a:cxn>
                <a:cxn ang="0">
                  <a:pos x="225" y="106"/>
                </a:cxn>
                <a:cxn ang="0">
                  <a:pos x="439" y="96"/>
                </a:cxn>
                <a:cxn ang="0">
                  <a:pos x="529" y="32"/>
                </a:cxn>
                <a:cxn ang="0">
                  <a:pos x="617" y="0"/>
                </a:cxn>
                <a:cxn ang="0">
                  <a:pos x="683" y="12"/>
                </a:cxn>
                <a:cxn ang="0">
                  <a:pos x="717" y="62"/>
                </a:cxn>
                <a:cxn ang="0">
                  <a:pos x="843" y="76"/>
                </a:cxn>
                <a:cxn ang="0">
                  <a:pos x="813" y="130"/>
                </a:cxn>
                <a:cxn ang="0">
                  <a:pos x="767" y="190"/>
                </a:cxn>
                <a:cxn ang="0">
                  <a:pos x="765" y="266"/>
                </a:cxn>
                <a:cxn ang="0">
                  <a:pos x="801" y="352"/>
                </a:cxn>
                <a:cxn ang="0">
                  <a:pos x="815" y="396"/>
                </a:cxn>
                <a:cxn ang="0">
                  <a:pos x="779" y="438"/>
                </a:cxn>
                <a:cxn ang="0">
                  <a:pos x="817" y="505"/>
                </a:cxn>
                <a:cxn ang="0">
                  <a:pos x="871" y="521"/>
                </a:cxn>
                <a:cxn ang="0">
                  <a:pos x="833" y="587"/>
                </a:cxn>
                <a:cxn ang="0">
                  <a:pos x="795" y="619"/>
                </a:cxn>
                <a:cxn ang="0">
                  <a:pos x="807" y="707"/>
                </a:cxn>
                <a:cxn ang="0">
                  <a:pos x="811" y="799"/>
                </a:cxn>
                <a:cxn ang="0">
                  <a:pos x="783" y="861"/>
                </a:cxn>
                <a:cxn ang="0">
                  <a:pos x="735" y="807"/>
                </a:cxn>
                <a:cxn ang="0">
                  <a:pos x="665" y="619"/>
                </a:cxn>
                <a:cxn ang="0">
                  <a:pos x="623" y="611"/>
                </a:cxn>
                <a:cxn ang="0">
                  <a:pos x="569" y="699"/>
                </a:cxn>
                <a:cxn ang="0">
                  <a:pos x="517" y="699"/>
                </a:cxn>
                <a:cxn ang="0">
                  <a:pos x="477" y="673"/>
                </a:cxn>
                <a:cxn ang="0">
                  <a:pos x="435" y="645"/>
                </a:cxn>
                <a:cxn ang="0">
                  <a:pos x="323" y="623"/>
                </a:cxn>
                <a:cxn ang="0">
                  <a:pos x="273" y="615"/>
                </a:cxn>
                <a:cxn ang="0">
                  <a:pos x="263" y="671"/>
                </a:cxn>
                <a:cxn ang="0">
                  <a:pos x="203" y="681"/>
                </a:cxn>
                <a:cxn ang="0">
                  <a:pos x="112" y="667"/>
                </a:cxn>
                <a:cxn ang="0">
                  <a:pos x="153" y="553"/>
                </a:cxn>
                <a:cxn ang="0">
                  <a:pos x="227" y="511"/>
                </a:cxn>
                <a:cxn ang="0">
                  <a:pos x="323" y="513"/>
                </a:cxn>
                <a:cxn ang="0">
                  <a:pos x="363" y="398"/>
                </a:cxn>
                <a:cxn ang="0">
                  <a:pos x="321" y="368"/>
                </a:cxn>
                <a:cxn ang="0">
                  <a:pos x="305" y="306"/>
                </a:cxn>
                <a:cxn ang="0">
                  <a:pos x="275" y="290"/>
                </a:cxn>
                <a:cxn ang="0">
                  <a:pos x="257" y="244"/>
                </a:cxn>
                <a:cxn ang="0">
                  <a:pos x="149" y="132"/>
                </a:cxn>
                <a:cxn ang="0">
                  <a:pos x="114" y="160"/>
                </a:cxn>
                <a:cxn ang="0">
                  <a:pos x="66" y="188"/>
                </a:cxn>
                <a:cxn ang="0">
                  <a:pos x="0" y="120"/>
                </a:cxn>
              </a:cxnLst>
              <a:rect l="0" t="0" r="r" b="b"/>
              <a:pathLst>
                <a:path w="871" h="863">
                  <a:moveTo>
                    <a:pt x="0" y="120"/>
                  </a:moveTo>
                  <a:lnTo>
                    <a:pt x="48" y="110"/>
                  </a:lnTo>
                  <a:lnTo>
                    <a:pt x="72" y="98"/>
                  </a:lnTo>
                  <a:lnTo>
                    <a:pt x="114" y="42"/>
                  </a:lnTo>
                  <a:lnTo>
                    <a:pt x="131" y="50"/>
                  </a:lnTo>
                  <a:lnTo>
                    <a:pt x="209" y="56"/>
                  </a:lnTo>
                  <a:lnTo>
                    <a:pt x="217" y="64"/>
                  </a:lnTo>
                  <a:lnTo>
                    <a:pt x="225" y="106"/>
                  </a:lnTo>
                  <a:lnTo>
                    <a:pt x="385" y="108"/>
                  </a:lnTo>
                  <a:lnTo>
                    <a:pt x="439" y="96"/>
                  </a:lnTo>
                  <a:lnTo>
                    <a:pt x="481" y="52"/>
                  </a:lnTo>
                  <a:lnTo>
                    <a:pt x="529" y="32"/>
                  </a:lnTo>
                  <a:lnTo>
                    <a:pt x="551" y="10"/>
                  </a:lnTo>
                  <a:lnTo>
                    <a:pt x="617" y="0"/>
                  </a:lnTo>
                  <a:lnTo>
                    <a:pt x="637" y="0"/>
                  </a:lnTo>
                  <a:lnTo>
                    <a:pt x="683" y="12"/>
                  </a:lnTo>
                  <a:lnTo>
                    <a:pt x="705" y="54"/>
                  </a:lnTo>
                  <a:lnTo>
                    <a:pt x="717" y="62"/>
                  </a:lnTo>
                  <a:lnTo>
                    <a:pt x="763" y="74"/>
                  </a:lnTo>
                  <a:lnTo>
                    <a:pt x="843" y="76"/>
                  </a:lnTo>
                  <a:lnTo>
                    <a:pt x="841" y="86"/>
                  </a:lnTo>
                  <a:lnTo>
                    <a:pt x="813" y="130"/>
                  </a:lnTo>
                  <a:lnTo>
                    <a:pt x="787" y="158"/>
                  </a:lnTo>
                  <a:lnTo>
                    <a:pt x="767" y="190"/>
                  </a:lnTo>
                  <a:lnTo>
                    <a:pt x="759" y="242"/>
                  </a:lnTo>
                  <a:lnTo>
                    <a:pt x="765" y="266"/>
                  </a:lnTo>
                  <a:lnTo>
                    <a:pt x="793" y="324"/>
                  </a:lnTo>
                  <a:lnTo>
                    <a:pt x="801" y="352"/>
                  </a:lnTo>
                  <a:lnTo>
                    <a:pt x="821" y="382"/>
                  </a:lnTo>
                  <a:lnTo>
                    <a:pt x="815" y="396"/>
                  </a:lnTo>
                  <a:lnTo>
                    <a:pt x="783" y="428"/>
                  </a:lnTo>
                  <a:lnTo>
                    <a:pt x="779" y="438"/>
                  </a:lnTo>
                  <a:lnTo>
                    <a:pt x="819" y="466"/>
                  </a:lnTo>
                  <a:lnTo>
                    <a:pt x="817" y="505"/>
                  </a:lnTo>
                  <a:lnTo>
                    <a:pt x="833" y="533"/>
                  </a:lnTo>
                  <a:lnTo>
                    <a:pt x="871" y="521"/>
                  </a:lnTo>
                  <a:lnTo>
                    <a:pt x="867" y="539"/>
                  </a:lnTo>
                  <a:lnTo>
                    <a:pt x="833" y="587"/>
                  </a:lnTo>
                  <a:lnTo>
                    <a:pt x="793" y="605"/>
                  </a:lnTo>
                  <a:lnTo>
                    <a:pt x="795" y="619"/>
                  </a:lnTo>
                  <a:lnTo>
                    <a:pt x="823" y="677"/>
                  </a:lnTo>
                  <a:lnTo>
                    <a:pt x="807" y="707"/>
                  </a:lnTo>
                  <a:lnTo>
                    <a:pt x="805" y="723"/>
                  </a:lnTo>
                  <a:lnTo>
                    <a:pt x="811" y="799"/>
                  </a:lnTo>
                  <a:lnTo>
                    <a:pt x="819" y="863"/>
                  </a:lnTo>
                  <a:lnTo>
                    <a:pt x="783" y="861"/>
                  </a:lnTo>
                  <a:lnTo>
                    <a:pt x="753" y="835"/>
                  </a:lnTo>
                  <a:lnTo>
                    <a:pt x="735" y="807"/>
                  </a:lnTo>
                  <a:lnTo>
                    <a:pt x="677" y="635"/>
                  </a:lnTo>
                  <a:lnTo>
                    <a:pt x="665" y="619"/>
                  </a:lnTo>
                  <a:lnTo>
                    <a:pt x="645" y="611"/>
                  </a:lnTo>
                  <a:lnTo>
                    <a:pt x="623" y="611"/>
                  </a:lnTo>
                  <a:lnTo>
                    <a:pt x="603" y="635"/>
                  </a:lnTo>
                  <a:lnTo>
                    <a:pt x="569" y="699"/>
                  </a:lnTo>
                  <a:lnTo>
                    <a:pt x="537" y="715"/>
                  </a:lnTo>
                  <a:lnTo>
                    <a:pt x="517" y="699"/>
                  </a:lnTo>
                  <a:lnTo>
                    <a:pt x="509" y="675"/>
                  </a:lnTo>
                  <a:lnTo>
                    <a:pt x="477" y="673"/>
                  </a:lnTo>
                  <a:lnTo>
                    <a:pt x="453" y="665"/>
                  </a:lnTo>
                  <a:lnTo>
                    <a:pt x="435" y="645"/>
                  </a:lnTo>
                  <a:lnTo>
                    <a:pt x="349" y="677"/>
                  </a:lnTo>
                  <a:lnTo>
                    <a:pt x="323" y="623"/>
                  </a:lnTo>
                  <a:lnTo>
                    <a:pt x="305" y="615"/>
                  </a:lnTo>
                  <a:lnTo>
                    <a:pt x="273" y="615"/>
                  </a:lnTo>
                  <a:lnTo>
                    <a:pt x="273" y="653"/>
                  </a:lnTo>
                  <a:lnTo>
                    <a:pt x="263" y="671"/>
                  </a:lnTo>
                  <a:lnTo>
                    <a:pt x="231" y="681"/>
                  </a:lnTo>
                  <a:lnTo>
                    <a:pt x="203" y="681"/>
                  </a:lnTo>
                  <a:lnTo>
                    <a:pt x="129" y="695"/>
                  </a:lnTo>
                  <a:lnTo>
                    <a:pt x="112" y="667"/>
                  </a:lnTo>
                  <a:lnTo>
                    <a:pt x="108" y="627"/>
                  </a:lnTo>
                  <a:lnTo>
                    <a:pt x="153" y="553"/>
                  </a:lnTo>
                  <a:lnTo>
                    <a:pt x="209" y="505"/>
                  </a:lnTo>
                  <a:lnTo>
                    <a:pt x="227" y="511"/>
                  </a:lnTo>
                  <a:lnTo>
                    <a:pt x="305" y="523"/>
                  </a:lnTo>
                  <a:lnTo>
                    <a:pt x="323" y="513"/>
                  </a:lnTo>
                  <a:lnTo>
                    <a:pt x="365" y="432"/>
                  </a:lnTo>
                  <a:lnTo>
                    <a:pt x="363" y="398"/>
                  </a:lnTo>
                  <a:lnTo>
                    <a:pt x="337" y="386"/>
                  </a:lnTo>
                  <a:lnTo>
                    <a:pt x="321" y="368"/>
                  </a:lnTo>
                  <a:lnTo>
                    <a:pt x="307" y="338"/>
                  </a:lnTo>
                  <a:lnTo>
                    <a:pt x="305" y="306"/>
                  </a:lnTo>
                  <a:lnTo>
                    <a:pt x="295" y="294"/>
                  </a:lnTo>
                  <a:lnTo>
                    <a:pt x="275" y="290"/>
                  </a:lnTo>
                  <a:lnTo>
                    <a:pt x="261" y="280"/>
                  </a:lnTo>
                  <a:lnTo>
                    <a:pt x="257" y="244"/>
                  </a:lnTo>
                  <a:lnTo>
                    <a:pt x="221" y="240"/>
                  </a:lnTo>
                  <a:lnTo>
                    <a:pt x="149" y="132"/>
                  </a:lnTo>
                  <a:lnTo>
                    <a:pt x="121" y="130"/>
                  </a:lnTo>
                  <a:lnTo>
                    <a:pt x="114" y="160"/>
                  </a:lnTo>
                  <a:lnTo>
                    <a:pt x="84" y="186"/>
                  </a:lnTo>
                  <a:lnTo>
                    <a:pt x="66" y="188"/>
                  </a:lnTo>
                  <a:lnTo>
                    <a:pt x="60" y="15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37D8751B-A058-B942-B570-F6C39329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734" y="3154737"/>
              <a:ext cx="818869" cy="908844"/>
            </a:xfrm>
            <a:custGeom>
              <a:avLst/>
              <a:gdLst/>
              <a:ahLst/>
              <a:cxnLst>
                <a:cxn ang="0">
                  <a:pos x="74" y="70"/>
                </a:cxn>
                <a:cxn ang="0">
                  <a:pos x="134" y="60"/>
                </a:cxn>
                <a:cxn ang="0">
                  <a:pos x="144" y="4"/>
                </a:cxn>
                <a:cxn ang="0">
                  <a:pos x="194" y="12"/>
                </a:cxn>
                <a:cxn ang="0">
                  <a:pos x="306" y="34"/>
                </a:cxn>
                <a:cxn ang="0">
                  <a:pos x="348" y="62"/>
                </a:cxn>
                <a:cxn ang="0">
                  <a:pos x="388" y="88"/>
                </a:cxn>
                <a:cxn ang="0">
                  <a:pos x="440" y="88"/>
                </a:cxn>
                <a:cxn ang="0">
                  <a:pos x="494" y="0"/>
                </a:cxn>
                <a:cxn ang="0">
                  <a:pos x="536" y="8"/>
                </a:cxn>
                <a:cxn ang="0">
                  <a:pos x="606" y="196"/>
                </a:cxn>
                <a:cxn ang="0">
                  <a:pos x="654" y="250"/>
                </a:cxn>
                <a:cxn ang="0">
                  <a:pos x="704" y="276"/>
                </a:cxn>
                <a:cxn ang="0">
                  <a:pos x="734" y="304"/>
                </a:cxn>
                <a:cxn ang="0">
                  <a:pos x="684" y="356"/>
                </a:cxn>
                <a:cxn ang="0">
                  <a:pos x="668" y="396"/>
                </a:cxn>
                <a:cxn ang="0">
                  <a:pos x="706" y="404"/>
                </a:cxn>
                <a:cxn ang="0">
                  <a:pos x="802" y="461"/>
                </a:cxn>
                <a:cxn ang="0">
                  <a:pos x="802" y="499"/>
                </a:cxn>
                <a:cxn ang="0">
                  <a:pos x="738" y="491"/>
                </a:cxn>
                <a:cxn ang="0">
                  <a:pos x="708" y="507"/>
                </a:cxn>
                <a:cxn ang="0">
                  <a:pos x="640" y="493"/>
                </a:cxn>
                <a:cxn ang="0">
                  <a:pos x="564" y="509"/>
                </a:cxn>
                <a:cxn ang="0">
                  <a:pos x="468" y="527"/>
                </a:cxn>
                <a:cxn ang="0">
                  <a:pos x="400" y="563"/>
                </a:cxn>
                <a:cxn ang="0">
                  <a:pos x="380" y="613"/>
                </a:cxn>
                <a:cxn ang="0">
                  <a:pos x="326" y="673"/>
                </a:cxn>
                <a:cxn ang="0">
                  <a:pos x="282" y="685"/>
                </a:cxn>
                <a:cxn ang="0">
                  <a:pos x="244" y="791"/>
                </a:cxn>
                <a:cxn ang="0">
                  <a:pos x="240" y="883"/>
                </a:cxn>
                <a:cxn ang="0">
                  <a:pos x="174" y="899"/>
                </a:cxn>
                <a:cxn ang="0">
                  <a:pos x="128" y="857"/>
                </a:cxn>
                <a:cxn ang="0">
                  <a:pos x="28" y="769"/>
                </a:cxn>
                <a:cxn ang="0">
                  <a:pos x="30" y="699"/>
                </a:cxn>
                <a:cxn ang="0">
                  <a:pos x="36" y="637"/>
                </a:cxn>
                <a:cxn ang="0">
                  <a:pos x="86" y="619"/>
                </a:cxn>
                <a:cxn ang="0">
                  <a:pos x="124" y="539"/>
                </a:cxn>
                <a:cxn ang="0">
                  <a:pos x="98" y="483"/>
                </a:cxn>
                <a:cxn ang="0">
                  <a:pos x="62" y="450"/>
                </a:cxn>
                <a:cxn ang="0">
                  <a:pos x="34" y="390"/>
                </a:cxn>
                <a:cxn ang="0">
                  <a:pos x="56" y="270"/>
                </a:cxn>
                <a:cxn ang="0">
                  <a:pos x="0" y="84"/>
                </a:cxn>
              </a:cxnLst>
              <a:rect l="0" t="0" r="r" b="b"/>
              <a:pathLst>
                <a:path w="810" h="899">
                  <a:moveTo>
                    <a:pt x="0" y="84"/>
                  </a:moveTo>
                  <a:lnTo>
                    <a:pt x="74" y="70"/>
                  </a:lnTo>
                  <a:lnTo>
                    <a:pt x="102" y="70"/>
                  </a:lnTo>
                  <a:lnTo>
                    <a:pt x="134" y="60"/>
                  </a:lnTo>
                  <a:lnTo>
                    <a:pt x="144" y="42"/>
                  </a:lnTo>
                  <a:lnTo>
                    <a:pt x="144" y="4"/>
                  </a:lnTo>
                  <a:lnTo>
                    <a:pt x="176" y="4"/>
                  </a:lnTo>
                  <a:lnTo>
                    <a:pt x="194" y="12"/>
                  </a:lnTo>
                  <a:lnTo>
                    <a:pt x="220" y="66"/>
                  </a:lnTo>
                  <a:lnTo>
                    <a:pt x="306" y="34"/>
                  </a:lnTo>
                  <a:lnTo>
                    <a:pt x="324" y="54"/>
                  </a:lnTo>
                  <a:lnTo>
                    <a:pt x="348" y="62"/>
                  </a:lnTo>
                  <a:lnTo>
                    <a:pt x="380" y="64"/>
                  </a:lnTo>
                  <a:lnTo>
                    <a:pt x="388" y="88"/>
                  </a:lnTo>
                  <a:lnTo>
                    <a:pt x="408" y="104"/>
                  </a:lnTo>
                  <a:lnTo>
                    <a:pt x="440" y="88"/>
                  </a:lnTo>
                  <a:lnTo>
                    <a:pt x="474" y="24"/>
                  </a:lnTo>
                  <a:lnTo>
                    <a:pt x="494" y="0"/>
                  </a:lnTo>
                  <a:lnTo>
                    <a:pt x="516" y="0"/>
                  </a:lnTo>
                  <a:lnTo>
                    <a:pt x="536" y="8"/>
                  </a:lnTo>
                  <a:lnTo>
                    <a:pt x="548" y="24"/>
                  </a:lnTo>
                  <a:lnTo>
                    <a:pt x="606" y="196"/>
                  </a:lnTo>
                  <a:lnTo>
                    <a:pt x="624" y="224"/>
                  </a:lnTo>
                  <a:lnTo>
                    <a:pt x="654" y="250"/>
                  </a:lnTo>
                  <a:lnTo>
                    <a:pt x="690" y="252"/>
                  </a:lnTo>
                  <a:lnTo>
                    <a:pt x="704" y="276"/>
                  </a:lnTo>
                  <a:lnTo>
                    <a:pt x="728" y="284"/>
                  </a:lnTo>
                  <a:lnTo>
                    <a:pt x="734" y="304"/>
                  </a:lnTo>
                  <a:lnTo>
                    <a:pt x="696" y="326"/>
                  </a:lnTo>
                  <a:lnTo>
                    <a:pt x="684" y="356"/>
                  </a:lnTo>
                  <a:lnTo>
                    <a:pt x="668" y="380"/>
                  </a:lnTo>
                  <a:lnTo>
                    <a:pt x="668" y="396"/>
                  </a:lnTo>
                  <a:lnTo>
                    <a:pt x="688" y="412"/>
                  </a:lnTo>
                  <a:lnTo>
                    <a:pt x="706" y="404"/>
                  </a:lnTo>
                  <a:lnTo>
                    <a:pt x="756" y="416"/>
                  </a:lnTo>
                  <a:lnTo>
                    <a:pt x="802" y="461"/>
                  </a:lnTo>
                  <a:lnTo>
                    <a:pt x="810" y="477"/>
                  </a:lnTo>
                  <a:lnTo>
                    <a:pt x="802" y="499"/>
                  </a:lnTo>
                  <a:lnTo>
                    <a:pt x="760" y="521"/>
                  </a:lnTo>
                  <a:lnTo>
                    <a:pt x="738" y="491"/>
                  </a:lnTo>
                  <a:lnTo>
                    <a:pt x="720" y="487"/>
                  </a:lnTo>
                  <a:lnTo>
                    <a:pt x="708" y="507"/>
                  </a:lnTo>
                  <a:lnTo>
                    <a:pt x="656" y="509"/>
                  </a:lnTo>
                  <a:lnTo>
                    <a:pt x="640" y="493"/>
                  </a:lnTo>
                  <a:lnTo>
                    <a:pt x="594" y="511"/>
                  </a:lnTo>
                  <a:lnTo>
                    <a:pt x="564" y="509"/>
                  </a:lnTo>
                  <a:lnTo>
                    <a:pt x="520" y="509"/>
                  </a:lnTo>
                  <a:lnTo>
                    <a:pt x="468" y="527"/>
                  </a:lnTo>
                  <a:lnTo>
                    <a:pt x="468" y="557"/>
                  </a:lnTo>
                  <a:lnTo>
                    <a:pt x="400" y="563"/>
                  </a:lnTo>
                  <a:lnTo>
                    <a:pt x="376" y="581"/>
                  </a:lnTo>
                  <a:lnTo>
                    <a:pt x="380" y="613"/>
                  </a:lnTo>
                  <a:lnTo>
                    <a:pt x="356" y="637"/>
                  </a:lnTo>
                  <a:lnTo>
                    <a:pt x="326" y="673"/>
                  </a:lnTo>
                  <a:lnTo>
                    <a:pt x="304" y="667"/>
                  </a:lnTo>
                  <a:lnTo>
                    <a:pt x="282" y="685"/>
                  </a:lnTo>
                  <a:lnTo>
                    <a:pt x="268" y="733"/>
                  </a:lnTo>
                  <a:lnTo>
                    <a:pt x="244" y="791"/>
                  </a:lnTo>
                  <a:lnTo>
                    <a:pt x="260" y="851"/>
                  </a:lnTo>
                  <a:lnTo>
                    <a:pt x="240" y="883"/>
                  </a:lnTo>
                  <a:lnTo>
                    <a:pt x="214" y="881"/>
                  </a:lnTo>
                  <a:lnTo>
                    <a:pt x="174" y="899"/>
                  </a:lnTo>
                  <a:lnTo>
                    <a:pt x="158" y="899"/>
                  </a:lnTo>
                  <a:lnTo>
                    <a:pt x="128" y="857"/>
                  </a:lnTo>
                  <a:lnTo>
                    <a:pt x="48" y="789"/>
                  </a:lnTo>
                  <a:lnTo>
                    <a:pt x="28" y="769"/>
                  </a:lnTo>
                  <a:lnTo>
                    <a:pt x="16" y="719"/>
                  </a:lnTo>
                  <a:lnTo>
                    <a:pt x="30" y="699"/>
                  </a:lnTo>
                  <a:lnTo>
                    <a:pt x="36" y="677"/>
                  </a:lnTo>
                  <a:lnTo>
                    <a:pt x="36" y="637"/>
                  </a:lnTo>
                  <a:lnTo>
                    <a:pt x="64" y="623"/>
                  </a:lnTo>
                  <a:lnTo>
                    <a:pt x="86" y="619"/>
                  </a:lnTo>
                  <a:lnTo>
                    <a:pt x="104" y="593"/>
                  </a:lnTo>
                  <a:lnTo>
                    <a:pt x="124" y="539"/>
                  </a:lnTo>
                  <a:lnTo>
                    <a:pt x="132" y="497"/>
                  </a:lnTo>
                  <a:lnTo>
                    <a:pt x="98" y="483"/>
                  </a:lnTo>
                  <a:lnTo>
                    <a:pt x="66" y="481"/>
                  </a:lnTo>
                  <a:lnTo>
                    <a:pt x="62" y="450"/>
                  </a:lnTo>
                  <a:lnTo>
                    <a:pt x="36" y="412"/>
                  </a:lnTo>
                  <a:lnTo>
                    <a:pt x="34" y="390"/>
                  </a:lnTo>
                  <a:lnTo>
                    <a:pt x="40" y="318"/>
                  </a:lnTo>
                  <a:lnTo>
                    <a:pt x="56" y="270"/>
                  </a:lnTo>
                  <a:lnTo>
                    <a:pt x="42" y="1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A30C899-6FEE-7142-91D8-EB276337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858" y="3647070"/>
              <a:ext cx="416511" cy="42864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40"/>
                </a:cxn>
                <a:cxn ang="0">
                  <a:pos x="52" y="22"/>
                </a:cxn>
                <a:cxn ang="0">
                  <a:pos x="96" y="22"/>
                </a:cxn>
                <a:cxn ang="0">
                  <a:pos x="126" y="24"/>
                </a:cxn>
                <a:cxn ang="0">
                  <a:pos x="172" y="6"/>
                </a:cxn>
                <a:cxn ang="0">
                  <a:pos x="188" y="22"/>
                </a:cxn>
                <a:cxn ang="0">
                  <a:pos x="240" y="20"/>
                </a:cxn>
                <a:cxn ang="0">
                  <a:pos x="252" y="0"/>
                </a:cxn>
                <a:cxn ang="0">
                  <a:pos x="270" y="4"/>
                </a:cxn>
                <a:cxn ang="0">
                  <a:pos x="292" y="34"/>
                </a:cxn>
                <a:cxn ang="0">
                  <a:pos x="322" y="54"/>
                </a:cxn>
                <a:cxn ang="0">
                  <a:pos x="412" y="42"/>
                </a:cxn>
                <a:cxn ang="0">
                  <a:pos x="412" y="64"/>
                </a:cxn>
                <a:cxn ang="0">
                  <a:pos x="394" y="116"/>
                </a:cxn>
                <a:cxn ang="0">
                  <a:pos x="372" y="142"/>
                </a:cxn>
                <a:cxn ang="0">
                  <a:pos x="308" y="174"/>
                </a:cxn>
                <a:cxn ang="0">
                  <a:pos x="284" y="198"/>
                </a:cxn>
                <a:cxn ang="0">
                  <a:pos x="298" y="230"/>
                </a:cxn>
                <a:cxn ang="0">
                  <a:pos x="300" y="280"/>
                </a:cxn>
                <a:cxn ang="0">
                  <a:pos x="240" y="282"/>
                </a:cxn>
                <a:cxn ang="0">
                  <a:pos x="224" y="260"/>
                </a:cxn>
                <a:cxn ang="0">
                  <a:pos x="212" y="258"/>
                </a:cxn>
                <a:cxn ang="0">
                  <a:pos x="182" y="274"/>
                </a:cxn>
                <a:cxn ang="0">
                  <a:pos x="176" y="246"/>
                </a:cxn>
                <a:cxn ang="0">
                  <a:pos x="162" y="258"/>
                </a:cxn>
                <a:cxn ang="0">
                  <a:pos x="178" y="326"/>
                </a:cxn>
                <a:cxn ang="0">
                  <a:pos x="176" y="342"/>
                </a:cxn>
                <a:cxn ang="0">
                  <a:pos x="212" y="392"/>
                </a:cxn>
                <a:cxn ang="0">
                  <a:pos x="232" y="400"/>
                </a:cxn>
                <a:cxn ang="0">
                  <a:pos x="236" y="412"/>
                </a:cxn>
                <a:cxn ang="0">
                  <a:pos x="200" y="424"/>
                </a:cxn>
                <a:cxn ang="0">
                  <a:pos x="172" y="398"/>
                </a:cxn>
                <a:cxn ang="0">
                  <a:pos x="146" y="382"/>
                </a:cxn>
                <a:cxn ang="0">
                  <a:pos x="120" y="346"/>
                </a:cxn>
                <a:cxn ang="0">
                  <a:pos x="118" y="304"/>
                </a:cxn>
                <a:cxn ang="0">
                  <a:pos x="122" y="252"/>
                </a:cxn>
                <a:cxn ang="0">
                  <a:pos x="130" y="222"/>
                </a:cxn>
                <a:cxn ang="0">
                  <a:pos x="130" y="174"/>
                </a:cxn>
                <a:cxn ang="0">
                  <a:pos x="122" y="162"/>
                </a:cxn>
                <a:cxn ang="0">
                  <a:pos x="92" y="148"/>
                </a:cxn>
                <a:cxn ang="0">
                  <a:pos x="80" y="134"/>
                </a:cxn>
                <a:cxn ang="0">
                  <a:pos x="100" y="78"/>
                </a:cxn>
                <a:cxn ang="0">
                  <a:pos x="92" y="70"/>
                </a:cxn>
                <a:cxn ang="0">
                  <a:pos x="46" y="56"/>
                </a:cxn>
                <a:cxn ang="0">
                  <a:pos x="0" y="70"/>
                </a:cxn>
              </a:cxnLst>
              <a:rect l="0" t="0" r="r" b="b"/>
              <a:pathLst>
                <a:path w="412" h="424">
                  <a:moveTo>
                    <a:pt x="0" y="70"/>
                  </a:moveTo>
                  <a:lnTo>
                    <a:pt x="0" y="40"/>
                  </a:lnTo>
                  <a:lnTo>
                    <a:pt x="52" y="22"/>
                  </a:lnTo>
                  <a:lnTo>
                    <a:pt x="96" y="22"/>
                  </a:lnTo>
                  <a:lnTo>
                    <a:pt x="126" y="24"/>
                  </a:lnTo>
                  <a:lnTo>
                    <a:pt x="172" y="6"/>
                  </a:lnTo>
                  <a:lnTo>
                    <a:pt x="188" y="22"/>
                  </a:lnTo>
                  <a:lnTo>
                    <a:pt x="240" y="20"/>
                  </a:lnTo>
                  <a:lnTo>
                    <a:pt x="252" y="0"/>
                  </a:lnTo>
                  <a:lnTo>
                    <a:pt x="270" y="4"/>
                  </a:lnTo>
                  <a:lnTo>
                    <a:pt x="292" y="34"/>
                  </a:lnTo>
                  <a:lnTo>
                    <a:pt x="322" y="54"/>
                  </a:lnTo>
                  <a:lnTo>
                    <a:pt x="412" y="42"/>
                  </a:lnTo>
                  <a:lnTo>
                    <a:pt x="412" y="64"/>
                  </a:lnTo>
                  <a:lnTo>
                    <a:pt x="394" y="116"/>
                  </a:lnTo>
                  <a:lnTo>
                    <a:pt x="372" y="142"/>
                  </a:lnTo>
                  <a:lnTo>
                    <a:pt x="308" y="174"/>
                  </a:lnTo>
                  <a:lnTo>
                    <a:pt x="284" y="198"/>
                  </a:lnTo>
                  <a:lnTo>
                    <a:pt x="298" y="230"/>
                  </a:lnTo>
                  <a:lnTo>
                    <a:pt x="300" y="280"/>
                  </a:lnTo>
                  <a:lnTo>
                    <a:pt x="240" y="282"/>
                  </a:lnTo>
                  <a:lnTo>
                    <a:pt x="224" y="260"/>
                  </a:lnTo>
                  <a:lnTo>
                    <a:pt x="212" y="258"/>
                  </a:lnTo>
                  <a:lnTo>
                    <a:pt x="182" y="274"/>
                  </a:lnTo>
                  <a:lnTo>
                    <a:pt x="176" y="246"/>
                  </a:lnTo>
                  <a:lnTo>
                    <a:pt x="162" y="258"/>
                  </a:lnTo>
                  <a:lnTo>
                    <a:pt x="178" y="326"/>
                  </a:lnTo>
                  <a:lnTo>
                    <a:pt x="176" y="342"/>
                  </a:lnTo>
                  <a:lnTo>
                    <a:pt x="212" y="392"/>
                  </a:lnTo>
                  <a:lnTo>
                    <a:pt x="232" y="400"/>
                  </a:lnTo>
                  <a:lnTo>
                    <a:pt x="236" y="412"/>
                  </a:lnTo>
                  <a:lnTo>
                    <a:pt x="200" y="424"/>
                  </a:lnTo>
                  <a:lnTo>
                    <a:pt x="172" y="398"/>
                  </a:lnTo>
                  <a:lnTo>
                    <a:pt x="146" y="382"/>
                  </a:lnTo>
                  <a:lnTo>
                    <a:pt x="120" y="346"/>
                  </a:lnTo>
                  <a:lnTo>
                    <a:pt x="118" y="304"/>
                  </a:lnTo>
                  <a:lnTo>
                    <a:pt x="122" y="252"/>
                  </a:lnTo>
                  <a:lnTo>
                    <a:pt x="130" y="222"/>
                  </a:lnTo>
                  <a:lnTo>
                    <a:pt x="130" y="174"/>
                  </a:lnTo>
                  <a:lnTo>
                    <a:pt x="122" y="162"/>
                  </a:lnTo>
                  <a:lnTo>
                    <a:pt x="92" y="148"/>
                  </a:lnTo>
                  <a:lnTo>
                    <a:pt x="80" y="134"/>
                  </a:lnTo>
                  <a:lnTo>
                    <a:pt x="100" y="78"/>
                  </a:lnTo>
                  <a:lnTo>
                    <a:pt x="92" y="70"/>
                  </a:lnTo>
                  <a:lnTo>
                    <a:pt x="46" y="5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9926DF96-3572-2048-A37D-22CD7917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45" y="4293067"/>
              <a:ext cx="2171520" cy="1389045"/>
            </a:xfrm>
            <a:custGeom>
              <a:avLst/>
              <a:gdLst/>
              <a:ahLst/>
              <a:cxnLst>
                <a:cxn ang="0">
                  <a:pos x="182" y="472"/>
                </a:cxn>
                <a:cxn ang="0">
                  <a:pos x="236" y="593"/>
                </a:cxn>
                <a:cxn ang="0">
                  <a:pos x="451" y="757"/>
                </a:cxn>
                <a:cxn ang="0">
                  <a:pos x="537" y="667"/>
                </a:cxn>
                <a:cxn ang="0">
                  <a:pos x="593" y="559"/>
                </a:cxn>
                <a:cxn ang="0">
                  <a:pos x="695" y="488"/>
                </a:cxn>
                <a:cxn ang="0">
                  <a:pos x="721" y="533"/>
                </a:cxn>
                <a:cxn ang="0">
                  <a:pos x="887" y="476"/>
                </a:cxn>
                <a:cxn ang="0">
                  <a:pos x="1009" y="452"/>
                </a:cxn>
                <a:cxn ang="0">
                  <a:pos x="1057" y="404"/>
                </a:cxn>
                <a:cxn ang="0">
                  <a:pos x="1197" y="412"/>
                </a:cxn>
                <a:cxn ang="0">
                  <a:pos x="1410" y="308"/>
                </a:cxn>
                <a:cxn ang="0">
                  <a:pos x="1524" y="230"/>
                </a:cxn>
                <a:cxn ang="0">
                  <a:pos x="1594" y="170"/>
                </a:cxn>
                <a:cxn ang="0">
                  <a:pos x="1772" y="216"/>
                </a:cxn>
                <a:cxn ang="0">
                  <a:pos x="1858" y="224"/>
                </a:cxn>
                <a:cxn ang="0">
                  <a:pos x="1978" y="160"/>
                </a:cxn>
                <a:cxn ang="0">
                  <a:pos x="2030" y="32"/>
                </a:cxn>
                <a:cxn ang="0">
                  <a:pos x="2082" y="18"/>
                </a:cxn>
                <a:cxn ang="0">
                  <a:pos x="2080" y="166"/>
                </a:cxn>
                <a:cxn ang="0">
                  <a:pos x="2112" y="270"/>
                </a:cxn>
                <a:cxn ang="0">
                  <a:pos x="2048" y="310"/>
                </a:cxn>
                <a:cxn ang="0">
                  <a:pos x="1982" y="378"/>
                </a:cxn>
                <a:cxn ang="0">
                  <a:pos x="1910" y="448"/>
                </a:cxn>
                <a:cxn ang="0">
                  <a:pos x="1890" y="521"/>
                </a:cxn>
                <a:cxn ang="0">
                  <a:pos x="1766" y="637"/>
                </a:cxn>
                <a:cxn ang="0">
                  <a:pos x="1660" y="685"/>
                </a:cxn>
                <a:cxn ang="0">
                  <a:pos x="1712" y="821"/>
                </a:cxn>
                <a:cxn ang="0">
                  <a:pos x="1632" y="991"/>
                </a:cxn>
                <a:cxn ang="0">
                  <a:pos x="1560" y="1118"/>
                </a:cxn>
                <a:cxn ang="0">
                  <a:pos x="1418" y="1202"/>
                </a:cxn>
                <a:cxn ang="0">
                  <a:pos x="1382" y="1276"/>
                </a:cxn>
                <a:cxn ang="0">
                  <a:pos x="1333" y="1322"/>
                </a:cxn>
                <a:cxn ang="0">
                  <a:pos x="1209" y="1292"/>
                </a:cxn>
                <a:cxn ang="0">
                  <a:pos x="1137" y="1254"/>
                </a:cxn>
                <a:cxn ang="0">
                  <a:pos x="951" y="1202"/>
                </a:cxn>
                <a:cxn ang="0">
                  <a:pos x="861" y="1258"/>
                </a:cxn>
                <a:cxn ang="0">
                  <a:pos x="651" y="1312"/>
                </a:cxn>
                <a:cxn ang="0">
                  <a:pos x="483" y="1374"/>
                </a:cxn>
                <a:cxn ang="0">
                  <a:pos x="374" y="1346"/>
                </a:cxn>
                <a:cxn ang="0">
                  <a:pos x="192" y="1057"/>
                </a:cxn>
                <a:cxn ang="0">
                  <a:pos x="112" y="1053"/>
                </a:cxn>
                <a:cxn ang="0">
                  <a:pos x="138" y="941"/>
                </a:cxn>
                <a:cxn ang="0">
                  <a:pos x="10" y="867"/>
                </a:cxn>
                <a:cxn ang="0">
                  <a:pos x="94" y="659"/>
                </a:cxn>
                <a:cxn ang="0">
                  <a:pos x="0" y="519"/>
                </a:cxn>
                <a:cxn ang="0">
                  <a:pos x="52" y="414"/>
                </a:cxn>
              </a:cxnLst>
              <a:rect l="0" t="0" r="r" b="b"/>
              <a:pathLst>
                <a:path w="2148" h="1374">
                  <a:moveTo>
                    <a:pt x="148" y="420"/>
                  </a:moveTo>
                  <a:lnTo>
                    <a:pt x="148" y="420"/>
                  </a:lnTo>
                  <a:lnTo>
                    <a:pt x="182" y="472"/>
                  </a:lnTo>
                  <a:lnTo>
                    <a:pt x="180" y="521"/>
                  </a:lnTo>
                  <a:lnTo>
                    <a:pt x="224" y="545"/>
                  </a:lnTo>
                  <a:lnTo>
                    <a:pt x="236" y="593"/>
                  </a:lnTo>
                  <a:lnTo>
                    <a:pt x="310" y="733"/>
                  </a:lnTo>
                  <a:lnTo>
                    <a:pt x="360" y="809"/>
                  </a:lnTo>
                  <a:lnTo>
                    <a:pt x="451" y="757"/>
                  </a:lnTo>
                  <a:lnTo>
                    <a:pt x="481" y="721"/>
                  </a:lnTo>
                  <a:lnTo>
                    <a:pt x="495" y="715"/>
                  </a:lnTo>
                  <a:lnTo>
                    <a:pt x="537" y="667"/>
                  </a:lnTo>
                  <a:lnTo>
                    <a:pt x="557" y="629"/>
                  </a:lnTo>
                  <a:lnTo>
                    <a:pt x="557" y="599"/>
                  </a:lnTo>
                  <a:lnTo>
                    <a:pt x="593" y="559"/>
                  </a:lnTo>
                  <a:lnTo>
                    <a:pt x="637" y="535"/>
                  </a:lnTo>
                  <a:lnTo>
                    <a:pt x="655" y="502"/>
                  </a:lnTo>
                  <a:lnTo>
                    <a:pt x="695" y="488"/>
                  </a:lnTo>
                  <a:lnTo>
                    <a:pt x="707" y="494"/>
                  </a:lnTo>
                  <a:lnTo>
                    <a:pt x="707" y="525"/>
                  </a:lnTo>
                  <a:lnTo>
                    <a:pt x="721" y="533"/>
                  </a:lnTo>
                  <a:lnTo>
                    <a:pt x="769" y="517"/>
                  </a:lnTo>
                  <a:lnTo>
                    <a:pt x="815" y="480"/>
                  </a:lnTo>
                  <a:lnTo>
                    <a:pt x="887" y="476"/>
                  </a:lnTo>
                  <a:lnTo>
                    <a:pt x="927" y="490"/>
                  </a:lnTo>
                  <a:lnTo>
                    <a:pt x="989" y="468"/>
                  </a:lnTo>
                  <a:lnTo>
                    <a:pt x="1009" y="452"/>
                  </a:lnTo>
                  <a:lnTo>
                    <a:pt x="985" y="434"/>
                  </a:lnTo>
                  <a:lnTo>
                    <a:pt x="1013" y="416"/>
                  </a:lnTo>
                  <a:lnTo>
                    <a:pt x="1057" y="404"/>
                  </a:lnTo>
                  <a:lnTo>
                    <a:pt x="1089" y="368"/>
                  </a:lnTo>
                  <a:lnTo>
                    <a:pt x="1115" y="372"/>
                  </a:lnTo>
                  <a:lnTo>
                    <a:pt x="1197" y="412"/>
                  </a:lnTo>
                  <a:lnTo>
                    <a:pt x="1211" y="412"/>
                  </a:lnTo>
                  <a:lnTo>
                    <a:pt x="1365" y="304"/>
                  </a:lnTo>
                  <a:lnTo>
                    <a:pt x="1410" y="308"/>
                  </a:lnTo>
                  <a:lnTo>
                    <a:pt x="1436" y="298"/>
                  </a:lnTo>
                  <a:lnTo>
                    <a:pt x="1516" y="244"/>
                  </a:lnTo>
                  <a:lnTo>
                    <a:pt x="1524" y="230"/>
                  </a:lnTo>
                  <a:lnTo>
                    <a:pt x="1514" y="204"/>
                  </a:lnTo>
                  <a:lnTo>
                    <a:pt x="1562" y="170"/>
                  </a:lnTo>
                  <a:lnTo>
                    <a:pt x="1594" y="170"/>
                  </a:lnTo>
                  <a:lnTo>
                    <a:pt x="1700" y="190"/>
                  </a:lnTo>
                  <a:lnTo>
                    <a:pt x="1740" y="214"/>
                  </a:lnTo>
                  <a:lnTo>
                    <a:pt x="1772" y="216"/>
                  </a:lnTo>
                  <a:lnTo>
                    <a:pt x="1776" y="232"/>
                  </a:lnTo>
                  <a:lnTo>
                    <a:pt x="1794" y="236"/>
                  </a:lnTo>
                  <a:lnTo>
                    <a:pt x="1858" y="224"/>
                  </a:lnTo>
                  <a:lnTo>
                    <a:pt x="1888" y="214"/>
                  </a:lnTo>
                  <a:lnTo>
                    <a:pt x="1944" y="182"/>
                  </a:lnTo>
                  <a:lnTo>
                    <a:pt x="1978" y="160"/>
                  </a:lnTo>
                  <a:lnTo>
                    <a:pt x="2002" y="128"/>
                  </a:lnTo>
                  <a:lnTo>
                    <a:pt x="2016" y="60"/>
                  </a:lnTo>
                  <a:lnTo>
                    <a:pt x="2030" y="32"/>
                  </a:lnTo>
                  <a:lnTo>
                    <a:pt x="2052" y="2"/>
                  </a:lnTo>
                  <a:lnTo>
                    <a:pt x="2066" y="0"/>
                  </a:lnTo>
                  <a:lnTo>
                    <a:pt x="2082" y="18"/>
                  </a:lnTo>
                  <a:lnTo>
                    <a:pt x="2078" y="54"/>
                  </a:lnTo>
                  <a:lnTo>
                    <a:pt x="2062" y="112"/>
                  </a:lnTo>
                  <a:lnTo>
                    <a:pt x="2080" y="166"/>
                  </a:lnTo>
                  <a:lnTo>
                    <a:pt x="2098" y="196"/>
                  </a:lnTo>
                  <a:lnTo>
                    <a:pt x="2148" y="222"/>
                  </a:lnTo>
                  <a:lnTo>
                    <a:pt x="2112" y="270"/>
                  </a:lnTo>
                  <a:lnTo>
                    <a:pt x="2090" y="284"/>
                  </a:lnTo>
                  <a:lnTo>
                    <a:pt x="2046" y="296"/>
                  </a:lnTo>
                  <a:lnTo>
                    <a:pt x="2048" y="310"/>
                  </a:lnTo>
                  <a:lnTo>
                    <a:pt x="2032" y="346"/>
                  </a:lnTo>
                  <a:lnTo>
                    <a:pt x="2034" y="368"/>
                  </a:lnTo>
                  <a:lnTo>
                    <a:pt x="1982" y="378"/>
                  </a:lnTo>
                  <a:lnTo>
                    <a:pt x="1948" y="396"/>
                  </a:lnTo>
                  <a:lnTo>
                    <a:pt x="1922" y="424"/>
                  </a:lnTo>
                  <a:lnTo>
                    <a:pt x="1910" y="448"/>
                  </a:lnTo>
                  <a:lnTo>
                    <a:pt x="1924" y="460"/>
                  </a:lnTo>
                  <a:lnTo>
                    <a:pt x="1916" y="496"/>
                  </a:lnTo>
                  <a:lnTo>
                    <a:pt x="1890" y="521"/>
                  </a:lnTo>
                  <a:lnTo>
                    <a:pt x="1854" y="539"/>
                  </a:lnTo>
                  <a:lnTo>
                    <a:pt x="1792" y="619"/>
                  </a:lnTo>
                  <a:lnTo>
                    <a:pt x="1766" y="637"/>
                  </a:lnTo>
                  <a:lnTo>
                    <a:pt x="1712" y="649"/>
                  </a:lnTo>
                  <a:lnTo>
                    <a:pt x="1686" y="661"/>
                  </a:lnTo>
                  <a:lnTo>
                    <a:pt x="1660" y="685"/>
                  </a:lnTo>
                  <a:lnTo>
                    <a:pt x="1642" y="717"/>
                  </a:lnTo>
                  <a:lnTo>
                    <a:pt x="1676" y="749"/>
                  </a:lnTo>
                  <a:lnTo>
                    <a:pt x="1712" y="821"/>
                  </a:lnTo>
                  <a:lnTo>
                    <a:pt x="1714" y="887"/>
                  </a:lnTo>
                  <a:lnTo>
                    <a:pt x="1686" y="945"/>
                  </a:lnTo>
                  <a:lnTo>
                    <a:pt x="1632" y="991"/>
                  </a:lnTo>
                  <a:lnTo>
                    <a:pt x="1592" y="997"/>
                  </a:lnTo>
                  <a:lnTo>
                    <a:pt x="1570" y="1025"/>
                  </a:lnTo>
                  <a:lnTo>
                    <a:pt x="1560" y="1118"/>
                  </a:lnTo>
                  <a:lnTo>
                    <a:pt x="1528" y="1172"/>
                  </a:lnTo>
                  <a:lnTo>
                    <a:pt x="1508" y="1184"/>
                  </a:lnTo>
                  <a:lnTo>
                    <a:pt x="1418" y="1202"/>
                  </a:lnTo>
                  <a:lnTo>
                    <a:pt x="1400" y="1216"/>
                  </a:lnTo>
                  <a:lnTo>
                    <a:pt x="1386" y="1242"/>
                  </a:lnTo>
                  <a:lnTo>
                    <a:pt x="1382" y="1276"/>
                  </a:lnTo>
                  <a:lnTo>
                    <a:pt x="1355" y="1278"/>
                  </a:lnTo>
                  <a:lnTo>
                    <a:pt x="1347" y="1314"/>
                  </a:lnTo>
                  <a:lnTo>
                    <a:pt x="1333" y="1322"/>
                  </a:lnTo>
                  <a:lnTo>
                    <a:pt x="1303" y="1314"/>
                  </a:lnTo>
                  <a:lnTo>
                    <a:pt x="1269" y="1314"/>
                  </a:lnTo>
                  <a:lnTo>
                    <a:pt x="1209" y="1292"/>
                  </a:lnTo>
                  <a:lnTo>
                    <a:pt x="1177" y="1298"/>
                  </a:lnTo>
                  <a:lnTo>
                    <a:pt x="1161" y="1294"/>
                  </a:lnTo>
                  <a:lnTo>
                    <a:pt x="1137" y="1254"/>
                  </a:lnTo>
                  <a:lnTo>
                    <a:pt x="1099" y="1226"/>
                  </a:lnTo>
                  <a:lnTo>
                    <a:pt x="971" y="1190"/>
                  </a:lnTo>
                  <a:lnTo>
                    <a:pt x="951" y="1202"/>
                  </a:lnTo>
                  <a:lnTo>
                    <a:pt x="925" y="1240"/>
                  </a:lnTo>
                  <a:lnTo>
                    <a:pt x="897" y="1242"/>
                  </a:lnTo>
                  <a:lnTo>
                    <a:pt x="861" y="1258"/>
                  </a:lnTo>
                  <a:lnTo>
                    <a:pt x="785" y="1310"/>
                  </a:lnTo>
                  <a:lnTo>
                    <a:pt x="745" y="1324"/>
                  </a:lnTo>
                  <a:lnTo>
                    <a:pt x="651" y="1312"/>
                  </a:lnTo>
                  <a:lnTo>
                    <a:pt x="599" y="1338"/>
                  </a:lnTo>
                  <a:lnTo>
                    <a:pt x="521" y="1368"/>
                  </a:lnTo>
                  <a:lnTo>
                    <a:pt x="483" y="1374"/>
                  </a:lnTo>
                  <a:lnTo>
                    <a:pt x="441" y="1374"/>
                  </a:lnTo>
                  <a:lnTo>
                    <a:pt x="404" y="1364"/>
                  </a:lnTo>
                  <a:lnTo>
                    <a:pt x="374" y="1346"/>
                  </a:lnTo>
                  <a:lnTo>
                    <a:pt x="320" y="1282"/>
                  </a:lnTo>
                  <a:lnTo>
                    <a:pt x="274" y="1156"/>
                  </a:lnTo>
                  <a:lnTo>
                    <a:pt x="192" y="1057"/>
                  </a:lnTo>
                  <a:lnTo>
                    <a:pt x="164" y="1045"/>
                  </a:lnTo>
                  <a:lnTo>
                    <a:pt x="134" y="1063"/>
                  </a:lnTo>
                  <a:lnTo>
                    <a:pt x="112" y="1053"/>
                  </a:lnTo>
                  <a:lnTo>
                    <a:pt x="114" y="989"/>
                  </a:lnTo>
                  <a:lnTo>
                    <a:pt x="136" y="955"/>
                  </a:lnTo>
                  <a:lnTo>
                    <a:pt x="138" y="941"/>
                  </a:lnTo>
                  <a:lnTo>
                    <a:pt x="120" y="923"/>
                  </a:lnTo>
                  <a:lnTo>
                    <a:pt x="20" y="897"/>
                  </a:lnTo>
                  <a:lnTo>
                    <a:pt x="10" y="867"/>
                  </a:lnTo>
                  <a:lnTo>
                    <a:pt x="24" y="807"/>
                  </a:lnTo>
                  <a:lnTo>
                    <a:pt x="48" y="743"/>
                  </a:lnTo>
                  <a:lnTo>
                    <a:pt x="94" y="659"/>
                  </a:lnTo>
                  <a:lnTo>
                    <a:pt x="66" y="609"/>
                  </a:lnTo>
                  <a:lnTo>
                    <a:pt x="24" y="561"/>
                  </a:lnTo>
                  <a:lnTo>
                    <a:pt x="0" y="519"/>
                  </a:lnTo>
                  <a:lnTo>
                    <a:pt x="8" y="498"/>
                  </a:lnTo>
                  <a:lnTo>
                    <a:pt x="42" y="460"/>
                  </a:lnTo>
                  <a:lnTo>
                    <a:pt x="52" y="414"/>
                  </a:lnTo>
                  <a:lnTo>
                    <a:pt x="132" y="428"/>
                  </a:lnTo>
                  <a:lnTo>
                    <a:pt x="148" y="420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0122080D-E71B-584A-BF37-52F88428E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5249" y="2696777"/>
              <a:ext cx="1078684" cy="1184833"/>
            </a:xfrm>
            <a:custGeom>
              <a:avLst/>
              <a:gdLst/>
              <a:ahLst/>
              <a:cxnLst>
                <a:cxn ang="0">
                  <a:pos x="905" y="76"/>
                </a:cxn>
                <a:cxn ang="0">
                  <a:pos x="1031" y="118"/>
                </a:cxn>
                <a:cxn ang="0">
                  <a:pos x="1055" y="252"/>
                </a:cxn>
                <a:cxn ang="0">
                  <a:pos x="951" y="423"/>
                </a:cxn>
                <a:cxn ang="0">
                  <a:pos x="869" y="645"/>
                </a:cxn>
                <a:cxn ang="0">
                  <a:pos x="891" y="791"/>
                </a:cxn>
                <a:cxn ang="0">
                  <a:pos x="869" y="883"/>
                </a:cxn>
                <a:cxn ang="0">
                  <a:pos x="907" y="1004"/>
                </a:cxn>
                <a:cxn ang="0">
                  <a:pos x="867" y="1074"/>
                </a:cxn>
                <a:cxn ang="0">
                  <a:pos x="811" y="1172"/>
                </a:cxn>
                <a:cxn ang="0">
                  <a:pos x="590" y="1128"/>
                </a:cxn>
                <a:cxn ang="0">
                  <a:pos x="558" y="1038"/>
                </a:cxn>
                <a:cxn ang="0">
                  <a:pos x="542" y="914"/>
                </a:cxn>
                <a:cxn ang="0">
                  <a:pos x="438" y="891"/>
                </a:cxn>
                <a:cxn ang="0">
                  <a:pos x="490" y="829"/>
                </a:cxn>
                <a:cxn ang="0">
                  <a:pos x="348" y="707"/>
                </a:cxn>
                <a:cxn ang="0">
                  <a:pos x="224" y="627"/>
                </a:cxn>
                <a:cxn ang="0">
                  <a:pos x="182" y="567"/>
                </a:cxn>
                <a:cxn ang="0">
                  <a:pos x="18" y="525"/>
                </a:cxn>
                <a:cxn ang="0">
                  <a:pos x="178" y="481"/>
                </a:cxn>
                <a:cxn ang="0">
                  <a:pos x="238" y="393"/>
                </a:cxn>
                <a:cxn ang="0">
                  <a:pos x="204" y="280"/>
                </a:cxn>
                <a:cxn ang="0">
                  <a:pos x="312" y="172"/>
                </a:cxn>
                <a:cxn ang="0">
                  <a:pos x="278" y="90"/>
                </a:cxn>
                <a:cxn ang="0">
                  <a:pos x="362" y="84"/>
                </a:cxn>
                <a:cxn ang="0">
                  <a:pos x="458" y="52"/>
                </a:cxn>
                <a:cxn ang="0">
                  <a:pos x="586" y="106"/>
                </a:cxn>
                <a:cxn ang="0">
                  <a:pos x="646" y="64"/>
                </a:cxn>
                <a:cxn ang="0">
                  <a:pos x="598" y="30"/>
                </a:cxn>
                <a:cxn ang="0">
                  <a:pos x="692" y="20"/>
                </a:cxn>
                <a:cxn ang="0">
                  <a:pos x="738" y="98"/>
                </a:cxn>
                <a:cxn ang="0">
                  <a:pos x="821" y="42"/>
                </a:cxn>
                <a:cxn ang="0">
                  <a:pos x="853" y="64"/>
                </a:cxn>
                <a:cxn ang="0">
                  <a:pos x="867" y="254"/>
                </a:cxn>
                <a:cxn ang="0">
                  <a:pos x="985" y="214"/>
                </a:cxn>
                <a:cxn ang="0">
                  <a:pos x="1015" y="152"/>
                </a:cxn>
                <a:cxn ang="0">
                  <a:pos x="879" y="148"/>
                </a:cxn>
                <a:cxn ang="0">
                  <a:pos x="781" y="214"/>
                </a:cxn>
                <a:cxn ang="0">
                  <a:pos x="632" y="246"/>
                </a:cxn>
                <a:cxn ang="0">
                  <a:pos x="518" y="302"/>
                </a:cxn>
                <a:cxn ang="0">
                  <a:pos x="540" y="359"/>
                </a:cxn>
                <a:cxn ang="0">
                  <a:pos x="528" y="441"/>
                </a:cxn>
                <a:cxn ang="0">
                  <a:pos x="600" y="483"/>
                </a:cxn>
                <a:cxn ang="0">
                  <a:pos x="714" y="529"/>
                </a:cxn>
                <a:cxn ang="0">
                  <a:pos x="809" y="493"/>
                </a:cxn>
                <a:cxn ang="0">
                  <a:pos x="871" y="327"/>
                </a:cxn>
              </a:cxnLst>
              <a:rect l="0" t="0" r="r" b="b"/>
              <a:pathLst>
                <a:path w="1067" h="1172">
                  <a:moveTo>
                    <a:pt x="853" y="64"/>
                  </a:moveTo>
                  <a:lnTo>
                    <a:pt x="877" y="84"/>
                  </a:lnTo>
                  <a:lnTo>
                    <a:pt x="905" y="76"/>
                  </a:lnTo>
                  <a:lnTo>
                    <a:pt x="947" y="40"/>
                  </a:lnTo>
                  <a:lnTo>
                    <a:pt x="987" y="96"/>
                  </a:lnTo>
                  <a:lnTo>
                    <a:pt x="1031" y="118"/>
                  </a:lnTo>
                  <a:lnTo>
                    <a:pt x="1067" y="148"/>
                  </a:lnTo>
                  <a:lnTo>
                    <a:pt x="1067" y="224"/>
                  </a:lnTo>
                  <a:lnTo>
                    <a:pt x="1055" y="252"/>
                  </a:lnTo>
                  <a:lnTo>
                    <a:pt x="1007" y="313"/>
                  </a:lnTo>
                  <a:lnTo>
                    <a:pt x="991" y="373"/>
                  </a:lnTo>
                  <a:lnTo>
                    <a:pt x="951" y="423"/>
                  </a:lnTo>
                  <a:lnTo>
                    <a:pt x="891" y="523"/>
                  </a:lnTo>
                  <a:lnTo>
                    <a:pt x="871" y="585"/>
                  </a:lnTo>
                  <a:lnTo>
                    <a:pt x="869" y="645"/>
                  </a:lnTo>
                  <a:lnTo>
                    <a:pt x="901" y="729"/>
                  </a:lnTo>
                  <a:lnTo>
                    <a:pt x="903" y="767"/>
                  </a:lnTo>
                  <a:lnTo>
                    <a:pt x="891" y="791"/>
                  </a:lnTo>
                  <a:lnTo>
                    <a:pt x="859" y="829"/>
                  </a:lnTo>
                  <a:lnTo>
                    <a:pt x="859" y="845"/>
                  </a:lnTo>
                  <a:lnTo>
                    <a:pt x="869" y="883"/>
                  </a:lnTo>
                  <a:lnTo>
                    <a:pt x="883" y="914"/>
                  </a:lnTo>
                  <a:lnTo>
                    <a:pt x="927" y="990"/>
                  </a:lnTo>
                  <a:lnTo>
                    <a:pt x="907" y="1004"/>
                  </a:lnTo>
                  <a:lnTo>
                    <a:pt x="899" y="1028"/>
                  </a:lnTo>
                  <a:lnTo>
                    <a:pt x="881" y="1046"/>
                  </a:lnTo>
                  <a:lnTo>
                    <a:pt x="867" y="1074"/>
                  </a:lnTo>
                  <a:lnTo>
                    <a:pt x="861" y="1114"/>
                  </a:lnTo>
                  <a:lnTo>
                    <a:pt x="843" y="1152"/>
                  </a:lnTo>
                  <a:lnTo>
                    <a:pt x="811" y="1172"/>
                  </a:lnTo>
                  <a:lnTo>
                    <a:pt x="771" y="1150"/>
                  </a:lnTo>
                  <a:lnTo>
                    <a:pt x="606" y="1126"/>
                  </a:lnTo>
                  <a:lnTo>
                    <a:pt x="590" y="1128"/>
                  </a:lnTo>
                  <a:lnTo>
                    <a:pt x="570" y="1106"/>
                  </a:lnTo>
                  <a:lnTo>
                    <a:pt x="574" y="1090"/>
                  </a:lnTo>
                  <a:lnTo>
                    <a:pt x="558" y="1038"/>
                  </a:lnTo>
                  <a:lnTo>
                    <a:pt x="566" y="976"/>
                  </a:lnTo>
                  <a:lnTo>
                    <a:pt x="558" y="948"/>
                  </a:lnTo>
                  <a:lnTo>
                    <a:pt x="542" y="914"/>
                  </a:lnTo>
                  <a:lnTo>
                    <a:pt x="522" y="893"/>
                  </a:lnTo>
                  <a:lnTo>
                    <a:pt x="468" y="906"/>
                  </a:lnTo>
                  <a:lnTo>
                    <a:pt x="438" y="891"/>
                  </a:lnTo>
                  <a:lnTo>
                    <a:pt x="440" y="883"/>
                  </a:lnTo>
                  <a:lnTo>
                    <a:pt x="482" y="853"/>
                  </a:lnTo>
                  <a:lnTo>
                    <a:pt x="490" y="829"/>
                  </a:lnTo>
                  <a:lnTo>
                    <a:pt x="494" y="743"/>
                  </a:lnTo>
                  <a:lnTo>
                    <a:pt x="366" y="717"/>
                  </a:lnTo>
                  <a:lnTo>
                    <a:pt x="348" y="707"/>
                  </a:lnTo>
                  <a:lnTo>
                    <a:pt x="284" y="649"/>
                  </a:lnTo>
                  <a:lnTo>
                    <a:pt x="256" y="659"/>
                  </a:lnTo>
                  <a:lnTo>
                    <a:pt x="224" y="627"/>
                  </a:lnTo>
                  <a:lnTo>
                    <a:pt x="216" y="611"/>
                  </a:lnTo>
                  <a:lnTo>
                    <a:pt x="220" y="579"/>
                  </a:lnTo>
                  <a:lnTo>
                    <a:pt x="182" y="567"/>
                  </a:lnTo>
                  <a:lnTo>
                    <a:pt x="66" y="579"/>
                  </a:lnTo>
                  <a:lnTo>
                    <a:pt x="0" y="567"/>
                  </a:lnTo>
                  <a:lnTo>
                    <a:pt x="18" y="525"/>
                  </a:lnTo>
                  <a:lnTo>
                    <a:pt x="40" y="507"/>
                  </a:lnTo>
                  <a:lnTo>
                    <a:pt x="106" y="513"/>
                  </a:lnTo>
                  <a:lnTo>
                    <a:pt x="178" y="481"/>
                  </a:lnTo>
                  <a:lnTo>
                    <a:pt x="194" y="461"/>
                  </a:lnTo>
                  <a:lnTo>
                    <a:pt x="194" y="447"/>
                  </a:lnTo>
                  <a:lnTo>
                    <a:pt x="238" y="393"/>
                  </a:lnTo>
                  <a:lnTo>
                    <a:pt x="226" y="341"/>
                  </a:lnTo>
                  <a:lnTo>
                    <a:pt x="192" y="280"/>
                  </a:lnTo>
                  <a:lnTo>
                    <a:pt x="204" y="280"/>
                  </a:lnTo>
                  <a:lnTo>
                    <a:pt x="244" y="222"/>
                  </a:lnTo>
                  <a:lnTo>
                    <a:pt x="262" y="184"/>
                  </a:lnTo>
                  <a:lnTo>
                    <a:pt x="312" y="172"/>
                  </a:lnTo>
                  <a:lnTo>
                    <a:pt x="312" y="136"/>
                  </a:lnTo>
                  <a:lnTo>
                    <a:pt x="278" y="112"/>
                  </a:lnTo>
                  <a:lnTo>
                    <a:pt x="278" y="90"/>
                  </a:lnTo>
                  <a:lnTo>
                    <a:pt x="312" y="72"/>
                  </a:lnTo>
                  <a:lnTo>
                    <a:pt x="354" y="72"/>
                  </a:lnTo>
                  <a:lnTo>
                    <a:pt x="362" y="84"/>
                  </a:lnTo>
                  <a:lnTo>
                    <a:pt x="398" y="88"/>
                  </a:lnTo>
                  <a:lnTo>
                    <a:pt x="432" y="84"/>
                  </a:lnTo>
                  <a:lnTo>
                    <a:pt x="458" y="52"/>
                  </a:lnTo>
                  <a:lnTo>
                    <a:pt x="478" y="72"/>
                  </a:lnTo>
                  <a:lnTo>
                    <a:pt x="516" y="92"/>
                  </a:lnTo>
                  <a:lnTo>
                    <a:pt x="586" y="106"/>
                  </a:lnTo>
                  <a:lnTo>
                    <a:pt x="602" y="96"/>
                  </a:lnTo>
                  <a:lnTo>
                    <a:pt x="634" y="90"/>
                  </a:lnTo>
                  <a:lnTo>
                    <a:pt x="646" y="64"/>
                  </a:lnTo>
                  <a:lnTo>
                    <a:pt x="638" y="36"/>
                  </a:lnTo>
                  <a:lnTo>
                    <a:pt x="602" y="38"/>
                  </a:lnTo>
                  <a:lnTo>
                    <a:pt x="598" y="30"/>
                  </a:lnTo>
                  <a:lnTo>
                    <a:pt x="618" y="18"/>
                  </a:lnTo>
                  <a:lnTo>
                    <a:pt x="682" y="0"/>
                  </a:lnTo>
                  <a:lnTo>
                    <a:pt x="692" y="20"/>
                  </a:lnTo>
                  <a:lnTo>
                    <a:pt x="690" y="52"/>
                  </a:lnTo>
                  <a:lnTo>
                    <a:pt x="718" y="86"/>
                  </a:lnTo>
                  <a:lnTo>
                    <a:pt x="738" y="98"/>
                  </a:lnTo>
                  <a:lnTo>
                    <a:pt x="746" y="80"/>
                  </a:lnTo>
                  <a:lnTo>
                    <a:pt x="807" y="34"/>
                  </a:lnTo>
                  <a:lnTo>
                    <a:pt x="821" y="42"/>
                  </a:lnTo>
                  <a:lnTo>
                    <a:pt x="815" y="58"/>
                  </a:lnTo>
                  <a:lnTo>
                    <a:pt x="829" y="70"/>
                  </a:lnTo>
                  <a:lnTo>
                    <a:pt x="853" y="64"/>
                  </a:lnTo>
                  <a:close/>
                  <a:moveTo>
                    <a:pt x="871" y="327"/>
                  </a:moveTo>
                  <a:lnTo>
                    <a:pt x="861" y="300"/>
                  </a:lnTo>
                  <a:lnTo>
                    <a:pt x="867" y="254"/>
                  </a:lnTo>
                  <a:lnTo>
                    <a:pt x="915" y="238"/>
                  </a:lnTo>
                  <a:lnTo>
                    <a:pt x="933" y="248"/>
                  </a:lnTo>
                  <a:lnTo>
                    <a:pt x="985" y="214"/>
                  </a:lnTo>
                  <a:lnTo>
                    <a:pt x="983" y="198"/>
                  </a:lnTo>
                  <a:lnTo>
                    <a:pt x="987" y="180"/>
                  </a:lnTo>
                  <a:lnTo>
                    <a:pt x="1015" y="152"/>
                  </a:lnTo>
                  <a:lnTo>
                    <a:pt x="965" y="144"/>
                  </a:lnTo>
                  <a:lnTo>
                    <a:pt x="915" y="120"/>
                  </a:lnTo>
                  <a:lnTo>
                    <a:pt x="879" y="148"/>
                  </a:lnTo>
                  <a:lnTo>
                    <a:pt x="819" y="176"/>
                  </a:lnTo>
                  <a:lnTo>
                    <a:pt x="793" y="182"/>
                  </a:lnTo>
                  <a:lnTo>
                    <a:pt x="781" y="214"/>
                  </a:lnTo>
                  <a:lnTo>
                    <a:pt x="759" y="226"/>
                  </a:lnTo>
                  <a:lnTo>
                    <a:pt x="732" y="226"/>
                  </a:lnTo>
                  <a:lnTo>
                    <a:pt x="632" y="246"/>
                  </a:lnTo>
                  <a:lnTo>
                    <a:pt x="604" y="238"/>
                  </a:lnTo>
                  <a:lnTo>
                    <a:pt x="550" y="244"/>
                  </a:lnTo>
                  <a:lnTo>
                    <a:pt x="518" y="302"/>
                  </a:lnTo>
                  <a:lnTo>
                    <a:pt x="502" y="321"/>
                  </a:lnTo>
                  <a:lnTo>
                    <a:pt x="518" y="353"/>
                  </a:lnTo>
                  <a:lnTo>
                    <a:pt x="540" y="359"/>
                  </a:lnTo>
                  <a:lnTo>
                    <a:pt x="522" y="383"/>
                  </a:lnTo>
                  <a:lnTo>
                    <a:pt x="520" y="401"/>
                  </a:lnTo>
                  <a:lnTo>
                    <a:pt x="528" y="441"/>
                  </a:lnTo>
                  <a:lnTo>
                    <a:pt x="514" y="459"/>
                  </a:lnTo>
                  <a:lnTo>
                    <a:pt x="540" y="475"/>
                  </a:lnTo>
                  <a:lnTo>
                    <a:pt x="600" y="483"/>
                  </a:lnTo>
                  <a:lnTo>
                    <a:pt x="650" y="513"/>
                  </a:lnTo>
                  <a:lnTo>
                    <a:pt x="678" y="509"/>
                  </a:lnTo>
                  <a:lnTo>
                    <a:pt x="714" y="529"/>
                  </a:lnTo>
                  <a:lnTo>
                    <a:pt x="734" y="531"/>
                  </a:lnTo>
                  <a:lnTo>
                    <a:pt x="769" y="519"/>
                  </a:lnTo>
                  <a:lnTo>
                    <a:pt x="809" y="493"/>
                  </a:lnTo>
                  <a:lnTo>
                    <a:pt x="827" y="473"/>
                  </a:lnTo>
                  <a:lnTo>
                    <a:pt x="851" y="429"/>
                  </a:lnTo>
                  <a:lnTo>
                    <a:pt x="871" y="327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EE903318-CDC8-2C4E-AC2C-3FFC232E0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46" y="2818091"/>
              <a:ext cx="518618" cy="397304"/>
            </a:xfrm>
            <a:custGeom>
              <a:avLst/>
              <a:gdLst/>
              <a:ahLst/>
              <a:cxnLst>
                <a:cxn ang="0">
                  <a:pos x="365" y="134"/>
                </a:cxn>
                <a:cxn ang="0">
                  <a:pos x="359" y="180"/>
                </a:cxn>
                <a:cxn ang="0">
                  <a:pos x="369" y="207"/>
                </a:cxn>
                <a:cxn ang="0">
                  <a:pos x="329" y="207"/>
                </a:cxn>
                <a:cxn ang="0">
                  <a:pos x="198" y="144"/>
                </a:cxn>
                <a:cxn ang="0">
                  <a:pos x="190" y="152"/>
                </a:cxn>
                <a:cxn ang="0">
                  <a:pos x="190" y="188"/>
                </a:cxn>
                <a:cxn ang="0">
                  <a:pos x="176" y="219"/>
                </a:cxn>
                <a:cxn ang="0">
                  <a:pos x="148" y="245"/>
                </a:cxn>
                <a:cxn ang="0">
                  <a:pos x="142" y="297"/>
                </a:cxn>
                <a:cxn ang="0">
                  <a:pos x="148" y="325"/>
                </a:cxn>
                <a:cxn ang="0">
                  <a:pos x="164" y="347"/>
                </a:cxn>
                <a:cxn ang="0">
                  <a:pos x="176" y="389"/>
                </a:cxn>
                <a:cxn ang="0">
                  <a:pos x="148" y="393"/>
                </a:cxn>
                <a:cxn ang="0">
                  <a:pos x="98" y="363"/>
                </a:cxn>
                <a:cxn ang="0">
                  <a:pos x="38" y="355"/>
                </a:cxn>
                <a:cxn ang="0">
                  <a:pos x="12" y="339"/>
                </a:cxn>
                <a:cxn ang="0">
                  <a:pos x="26" y="321"/>
                </a:cxn>
                <a:cxn ang="0">
                  <a:pos x="18" y="281"/>
                </a:cxn>
                <a:cxn ang="0">
                  <a:pos x="20" y="263"/>
                </a:cxn>
                <a:cxn ang="0">
                  <a:pos x="38" y="239"/>
                </a:cxn>
                <a:cxn ang="0">
                  <a:pos x="16" y="233"/>
                </a:cxn>
                <a:cxn ang="0">
                  <a:pos x="0" y="201"/>
                </a:cxn>
                <a:cxn ang="0">
                  <a:pos x="16" y="182"/>
                </a:cxn>
                <a:cxn ang="0">
                  <a:pos x="48" y="124"/>
                </a:cxn>
                <a:cxn ang="0">
                  <a:pos x="102" y="118"/>
                </a:cxn>
                <a:cxn ang="0">
                  <a:pos x="130" y="126"/>
                </a:cxn>
                <a:cxn ang="0">
                  <a:pos x="230" y="106"/>
                </a:cxn>
                <a:cxn ang="0">
                  <a:pos x="257" y="106"/>
                </a:cxn>
                <a:cxn ang="0">
                  <a:pos x="279" y="94"/>
                </a:cxn>
                <a:cxn ang="0">
                  <a:pos x="291" y="62"/>
                </a:cxn>
                <a:cxn ang="0">
                  <a:pos x="317" y="56"/>
                </a:cxn>
                <a:cxn ang="0">
                  <a:pos x="377" y="28"/>
                </a:cxn>
                <a:cxn ang="0">
                  <a:pos x="413" y="0"/>
                </a:cxn>
                <a:cxn ang="0">
                  <a:pos x="463" y="24"/>
                </a:cxn>
                <a:cxn ang="0">
                  <a:pos x="513" y="32"/>
                </a:cxn>
                <a:cxn ang="0">
                  <a:pos x="481" y="46"/>
                </a:cxn>
                <a:cxn ang="0">
                  <a:pos x="441" y="48"/>
                </a:cxn>
                <a:cxn ang="0">
                  <a:pos x="443" y="60"/>
                </a:cxn>
                <a:cxn ang="0">
                  <a:pos x="481" y="78"/>
                </a:cxn>
                <a:cxn ang="0">
                  <a:pos x="483" y="94"/>
                </a:cxn>
                <a:cxn ang="0">
                  <a:pos x="431" y="128"/>
                </a:cxn>
                <a:cxn ang="0">
                  <a:pos x="433" y="80"/>
                </a:cxn>
                <a:cxn ang="0">
                  <a:pos x="415" y="62"/>
                </a:cxn>
                <a:cxn ang="0">
                  <a:pos x="395" y="76"/>
                </a:cxn>
                <a:cxn ang="0">
                  <a:pos x="397" y="100"/>
                </a:cxn>
                <a:cxn ang="0">
                  <a:pos x="369" y="114"/>
                </a:cxn>
                <a:cxn ang="0">
                  <a:pos x="365" y="134"/>
                </a:cxn>
              </a:cxnLst>
              <a:rect l="0" t="0" r="r" b="b"/>
              <a:pathLst>
                <a:path w="513" h="393">
                  <a:moveTo>
                    <a:pt x="365" y="134"/>
                  </a:moveTo>
                  <a:lnTo>
                    <a:pt x="359" y="180"/>
                  </a:lnTo>
                  <a:lnTo>
                    <a:pt x="369" y="207"/>
                  </a:lnTo>
                  <a:lnTo>
                    <a:pt x="329" y="207"/>
                  </a:lnTo>
                  <a:lnTo>
                    <a:pt x="198" y="144"/>
                  </a:lnTo>
                  <a:lnTo>
                    <a:pt x="190" y="152"/>
                  </a:lnTo>
                  <a:lnTo>
                    <a:pt x="190" y="188"/>
                  </a:lnTo>
                  <a:lnTo>
                    <a:pt x="176" y="219"/>
                  </a:lnTo>
                  <a:lnTo>
                    <a:pt x="148" y="245"/>
                  </a:lnTo>
                  <a:lnTo>
                    <a:pt x="142" y="297"/>
                  </a:lnTo>
                  <a:lnTo>
                    <a:pt x="148" y="325"/>
                  </a:lnTo>
                  <a:lnTo>
                    <a:pt x="164" y="347"/>
                  </a:lnTo>
                  <a:lnTo>
                    <a:pt x="176" y="389"/>
                  </a:lnTo>
                  <a:lnTo>
                    <a:pt x="148" y="393"/>
                  </a:lnTo>
                  <a:lnTo>
                    <a:pt x="98" y="363"/>
                  </a:lnTo>
                  <a:lnTo>
                    <a:pt x="38" y="355"/>
                  </a:lnTo>
                  <a:lnTo>
                    <a:pt x="12" y="339"/>
                  </a:lnTo>
                  <a:lnTo>
                    <a:pt x="26" y="321"/>
                  </a:lnTo>
                  <a:lnTo>
                    <a:pt x="18" y="281"/>
                  </a:lnTo>
                  <a:lnTo>
                    <a:pt x="20" y="263"/>
                  </a:lnTo>
                  <a:lnTo>
                    <a:pt x="38" y="239"/>
                  </a:lnTo>
                  <a:lnTo>
                    <a:pt x="16" y="233"/>
                  </a:lnTo>
                  <a:lnTo>
                    <a:pt x="0" y="201"/>
                  </a:lnTo>
                  <a:lnTo>
                    <a:pt x="16" y="182"/>
                  </a:lnTo>
                  <a:lnTo>
                    <a:pt x="48" y="124"/>
                  </a:lnTo>
                  <a:lnTo>
                    <a:pt x="102" y="118"/>
                  </a:lnTo>
                  <a:lnTo>
                    <a:pt x="130" y="126"/>
                  </a:lnTo>
                  <a:lnTo>
                    <a:pt x="230" y="106"/>
                  </a:lnTo>
                  <a:lnTo>
                    <a:pt x="257" y="106"/>
                  </a:lnTo>
                  <a:lnTo>
                    <a:pt x="279" y="94"/>
                  </a:lnTo>
                  <a:lnTo>
                    <a:pt x="291" y="62"/>
                  </a:lnTo>
                  <a:lnTo>
                    <a:pt x="317" y="56"/>
                  </a:lnTo>
                  <a:lnTo>
                    <a:pt x="377" y="28"/>
                  </a:lnTo>
                  <a:lnTo>
                    <a:pt x="413" y="0"/>
                  </a:lnTo>
                  <a:lnTo>
                    <a:pt x="463" y="24"/>
                  </a:lnTo>
                  <a:lnTo>
                    <a:pt x="513" y="32"/>
                  </a:lnTo>
                  <a:lnTo>
                    <a:pt x="481" y="46"/>
                  </a:lnTo>
                  <a:lnTo>
                    <a:pt x="441" y="48"/>
                  </a:lnTo>
                  <a:lnTo>
                    <a:pt x="443" y="60"/>
                  </a:lnTo>
                  <a:lnTo>
                    <a:pt x="481" y="78"/>
                  </a:lnTo>
                  <a:lnTo>
                    <a:pt x="483" y="94"/>
                  </a:lnTo>
                  <a:lnTo>
                    <a:pt x="431" y="128"/>
                  </a:lnTo>
                  <a:lnTo>
                    <a:pt x="433" y="80"/>
                  </a:lnTo>
                  <a:lnTo>
                    <a:pt x="415" y="62"/>
                  </a:lnTo>
                  <a:lnTo>
                    <a:pt x="395" y="76"/>
                  </a:lnTo>
                  <a:lnTo>
                    <a:pt x="397" y="100"/>
                  </a:lnTo>
                  <a:lnTo>
                    <a:pt x="369" y="114"/>
                  </a:lnTo>
                  <a:lnTo>
                    <a:pt x="365" y="134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8CEA195-0CC4-1642-861B-C7447A43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95" y="4341592"/>
              <a:ext cx="977589" cy="1467899"/>
            </a:xfrm>
            <a:custGeom>
              <a:avLst/>
              <a:gdLst/>
              <a:ahLst/>
              <a:cxnLst>
                <a:cxn ang="0">
                  <a:pos x="877" y="883"/>
                </a:cxn>
                <a:cxn ang="0">
                  <a:pos x="849" y="941"/>
                </a:cxn>
                <a:cxn ang="0">
                  <a:pos x="837" y="1019"/>
                </a:cxn>
                <a:cxn ang="0">
                  <a:pos x="767" y="1060"/>
                </a:cxn>
                <a:cxn ang="0">
                  <a:pos x="783" y="1144"/>
                </a:cxn>
                <a:cxn ang="0">
                  <a:pos x="743" y="1200"/>
                </a:cxn>
                <a:cxn ang="0">
                  <a:pos x="777" y="1262"/>
                </a:cxn>
                <a:cxn ang="0">
                  <a:pos x="843" y="1312"/>
                </a:cxn>
                <a:cxn ang="0">
                  <a:pos x="807" y="1404"/>
                </a:cxn>
                <a:cxn ang="0">
                  <a:pos x="729" y="1446"/>
                </a:cxn>
                <a:cxn ang="0">
                  <a:pos x="639" y="1442"/>
                </a:cxn>
                <a:cxn ang="0">
                  <a:pos x="653" y="1340"/>
                </a:cxn>
                <a:cxn ang="0">
                  <a:pos x="603" y="1226"/>
                </a:cxn>
                <a:cxn ang="0">
                  <a:pos x="515" y="1170"/>
                </a:cxn>
                <a:cxn ang="0">
                  <a:pos x="503" y="1098"/>
                </a:cxn>
                <a:cxn ang="0">
                  <a:pos x="557" y="1011"/>
                </a:cxn>
                <a:cxn ang="0">
                  <a:pos x="507" y="963"/>
                </a:cxn>
                <a:cxn ang="0">
                  <a:pos x="431" y="937"/>
                </a:cxn>
                <a:cxn ang="0">
                  <a:pos x="383" y="959"/>
                </a:cxn>
                <a:cxn ang="0">
                  <a:pos x="303" y="923"/>
                </a:cxn>
                <a:cxn ang="0">
                  <a:pos x="188" y="793"/>
                </a:cxn>
                <a:cxn ang="0">
                  <a:pos x="86" y="725"/>
                </a:cxn>
                <a:cxn ang="0">
                  <a:pos x="50" y="677"/>
                </a:cxn>
                <a:cxn ang="0">
                  <a:pos x="50" y="587"/>
                </a:cxn>
                <a:cxn ang="0">
                  <a:pos x="76" y="442"/>
                </a:cxn>
                <a:cxn ang="0">
                  <a:pos x="70" y="348"/>
                </a:cxn>
                <a:cxn ang="0">
                  <a:pos x="18" y="316"/>
                </a:cxn>
                <a:cxn ang="0">
                  <a:pos x="0" y="298"/>
                </a:cxn>
                <a:cxn ang="0">
                  <a:pos x="14" y="248"/>
                </a:cxn>
                <a:cxn ang="0">
                  <a:pos x="80" y="222"/>
                </a:cxn>
                <a:cxn ang="0">
                  <a:pos x="156" y="140"/>
                </a:cxn>
                <a:cxn ang="0">
                  <a:pos x="206" y="80"/>
                </a:cxn>
                <a:cxn ang="0">
                  <a:pos x="365" y="82"/>
                </a:cxn>
                <a:cxn ang="0">
                  <a:pos x="503" y="112"/>
                </a:cxn>
                <a:cxn ang="0">
                  <a:pos x="639" y="74"/>
                </a:cxn>
                <a:cxn ang="0">
                  <a:pos x="647" y="40"/>
                </a:cxn>
                <a:cxn ang="0">
                  <a:pos x="709" y="0"/>
                </a:cxn>
                <a:cxn ang="0">
                  <a:pos x="763" y="32"/>
                </a:cxn>
                <a:cxn ang="0">
                  <a:pos x="811" y="70"/>
                </a:cxn>
                <a:cxn ang="0">
                  <a:pos x="783" y="174"/>
                </a:cxn>
                <a:cxn ang="0">
                  <a:pos x="823" y="268"/>
                </a:cxn>
                <a:cxn ang="0">
                  <a:pos x="873" y="292"/>
                </a:cxn>
                <a:cxn ang="0">
                  <a:pos x="885" y="384"/>
                </a:cxn>
                <a:cxn ang="0">
                  <a:pos x="875" y="479"/>
                </a:cxn>
                <a:cxn ang="0">
                  <a:pos x="851" y="561"/>
                </a:cxn>
                <a:cxn ang="0">
                  <a:pos x="835" y="611"/>
                </a:cxn>
                <a:cxn ang="0">
                  <a:pos x="857" y="701"/>
                </a:cxn>
                <a:cxn ang="0">
                  <a:pos x="901" y="757"/>
                </a:cxn>
                <a:cxn ang="0">
                  <a:pos x="967" y="821"/>
                </a:cxn>
              </a:cxnLst>
              <a:rect l="0" t="0" r="r" b="b"/>
              <a:pathLst>
                <a:path w="967" h="1452">
                  <a:moveTo>
                    <a:pt x="967" y="821"/>
                  </a:moveTo>
                  <a:lnTo>
                    <a:pt x="877" y="883"/>
                  </a:lnTo>
                  <a:lnTo>
                    <a:pt x="853" y="917"/>
                  </a:lnTo>
                  <a:lnTo>
                    <a:pt x="849" y="941"/>
                  </a:lnTo>
                  <a:lnTo>
                    <a:pt x="851" y="981"/>
                  </a:lnTo>
                  <a:lnTo>
                    <a:pt x="837" y="1019"/>
                  </a:lnTo>
                  <a:lnTo>
                    <a:pt x="799" y="1035"/>
                  </a:lnTo>
                  <a:lnTo>
                    <a:pt x="767" y="1060"/>
                  </a:lnTo>
                  <a:lnTo>
                    <a:pt x="761" y="1082"/>
                  </a:lnTo>
                  <a:lnTo>
                    <a:pt x="783" y="1144"/>
                  </a:lnTo>
                  <a:lnTo>
                    <a:pt x="743" y="1182"/>
                  </a:lnTo>
                  <a:lnTo>
                    <a:pt x="743" y="1200"/>
                  </a:lnTo>
                  <a:lnTo>
                    <a:pt x="755" y="1214"/>
                  </a:lnTo>
                  <a:lnTo>
                    <a:pt x="777" y="1262"/>
                  </a:lnTo>
                  <a:lnTo>
                    <a:pt x="829" y="1282"/>
                  </a:lnTo>
                  <a:lnTo>
                    <a:pt x="843" y="1312"/>
                  </a:lnTo>
                  <a:lnTo>
                    <a:pt x="839" y="1342"/>
                  </a:lnTo>
                  <a:lnTo>
                    <a:pt x="807" y="1404"/>
                  </a:lnTo>
                  <a:lnTo>
                    <a:pt x="767" y="1452"/>
                  </a:lnTo>
                  <a:lnTo>
                    <a:pt x="729" y="1446"/>
                  </a:lnTo>
                  <a:lnTo>
                    <a:pt x="687" y="1426"/>
                  </a:lnTo>
                  <a:lnTo>
                    <a:pt x="639" y="1442"/>
                  </a:lnTo>
                  <a:lnTo>
                    <a:pt x="655" y="1370"/>
                  </a:lnTo>
                  <a:lnTo>
                    <a:pt x="653" y="1340"/>
                  </a:lnTo>
                  <a:lnTo>
                    <a:pt x="637" y="1294"/>
                  </a:lnTo>
                  <a:lnTo>
                    <a:pt x="603" y="1226"/>
                  </a:lnTo>
                  <a:lnTo>
                    <a:pt x="587" y="1208"/>
                  </a:lnTo>
                  <a:lnTo>
                    <a:pt x="515" y="1170"/>
                  </a:lnTo>
                  <a:lnTo>
                    <a:pt x="475" y="1162"/>
                  </a:lnTo>
                  <a:lnTo>
                    <a:pt x="503" y="1098"/>
                  </a:lnTo>
                  <a:lnTo>
                    <a:pt x="539" y="1053"/>
                  </a:lnTo>
                  <a:lnTo>
                    <a:pt x="557" y="1011"/>
                  </a:lnTo>
                  <a:lnTo>
                    <a:pt x="525" y="969"/>
                  </a:lnTo>
                  <a:lnTo>
                    <a:pt x="507" y="963"/>
                  </a:lnTo>
                  <a:lnTo>
                    <a:pt x="449" y="961"/>
                  </a:lnTo>
                  <a:lnTo>
                    <a:pt x="431" y="937"/>
                  </a:lnTo>
                  <a:lnTo>
                    <a:pt x="411" y="937"/>
                  </a:lnTo>
                  <a:lnTo>
                    <a:pt x="383" y="959"/>
                  </a:lnTo>
                  <a:lnTo>
                    <a:pt x="361" y="957"/>
                  </a:lnTo>
                  <a:lnTo>
                    <a:pt x="303" y="923"/>
                  </a:lnTo>
                  <a:lnTo>
                    <a:pt x="266" y="909"/>
                  </a:lnTo>
                  <a:lnTo>
                    <a:pt x="188" y="793"/>
                  </a:lnTo>
                  <a:lnTo>
                    <a:pt x="154" y="757"/>
                  </a:lnTo>
                  <a:lnTo>
                    <a:pt x="86" y="725"/>
                  </a:lnTo>
                  <a:lnTo>
                    <a:pt x="64" y="705"/>
                  </a:lnTo>
                  <a:lnTo>
                    <a:pt x="50" y="677"/>
                  </a:lnTo>
                  <a:lnTo>
                    <a:pt x="46" y="633"/>
                  </a:lnTo>
                  <a:lnTo>
                    <a:pt x="50" y="587"/>
                  </a:lnTo>
                  <a:lnTo>
                    <a:pt x="72" y="495"/>
                  </a:lnTo>
                  <a:lnTo>
                    <a:pt x="76" y="442"/>
                  </a:lnTo>
                  <a:lnTo>
                    <a:pt x="76" y="388"/>
                  </a:lnTo>
                  <a:lnTo>
                    <a:pt x="70" y="348"/>
                  </a:lnTo>
                  <a:lnTo>
                    <a:pt x="54" y="322"/>
                  </a:lnTo>
                  <a:lnTo>
                    <a:pt x="18" y="316"/>
                  </a:lnTo>
                  <a:lnTo>
                    <a:pt x="2" y="320"/>
                  </a:lnTo>
                  <a:lnTo>
                    <a:pt x="0" y="298"/>
                  </a:lnTo>
                  <a:lnTo>
                    <a:pt x="16" y="262"/>
                  </a:lnTo>
                  <a:lnTo>
                    <a:pt x="14" y="248"/>
                  </a:lnTo>
                  <a:lnTo>
                    <a:pt x="58" y="236"/>
                  </a:lnTo>
                  <a:lnTo>
                    <a:pt x="80" y="222"/>
                  </a:lnTo>
                  <a:lnTo>
                    <a:pt x="116" y="174"/>
                  </a:lnTo>
                  <a:lnTo>
                    <a:pt x="156" y="140"/>
                  </a:lnTo>
                  <a:lnTo>
                    <a:pt x="174" y="92"/>
                  </a:lnTo>
                  <a:lnTo>
                    <a:pt x="206" y="80"/>
                  </a:lnTo>
                  <a:lnTo>
                    <a:pt x="315" y="104"/>
                  </a:lnTo>
                  <a:lnTo>
                    <a:pt x="365" y="82"/>
                  </a:lnTo>
                  <a:lnTo>
                    <a:pt x="407" y="102"/>
                  </a:lnTo>
                  <a:lnTo>
                    <a:pt x="503" y="112"/>
                  </a:lnTo>
                  <a:lnTo>
                    <a:pt x="575" y="98"/>
                  </a:lnTo>
                  <a:lnTo>
                    <a:pt x="639" y="74"/>
                  </a:lnTo>
                  <a:lnTo>
                    <a:pt x="653" y="58"/>
                  </a:lnTo>
                  <a:lnTo>
                    <a:pt x="647" y="40"/>
                  </a:lnTo>
                  <a:lnTo>
                    <a:pt x="659" y="18"/>
                  </a:lnTo>
                  <a:lnTo>
                    <a:pt x="709" y="0"/>
                  </a:lnTo>
                  <a:lnTo>
                    <a:pt x="721" y="28"/>
                  </a:lnTo>
                  <a:lnTo>
                    <a:pt x="763" y="32"/>
                  </a:lnTo>
                  <a:lnTo>
                    <a:pt x="791" y="46"/>
                  </a:lnTo>
                  <a:lnTo>
                    <a:pt x="811" y="70"/>
                  </a:lnTo>
                  <a:lnTo>
                    <a:pt x="795" y="106"/>
                  </a:lnTo>
                  <a:lnTo>
                    <a:pt x="783" y="174"/>
                  </a:lnTo>
                  <a:lnTo>
                    <a:pt x="797" y="226"/>
                  </a:lnTo>
                  <a:lnTo>
                    <a:pt x="823" y="268"/>
                  </a:lnTo>
                  <a:lnTo>
                    <a:pt x="859" y="264"/>
                  </a:lnTo>
                  <a:lnTo>
                    <a:pt x="873" y="292"/>
                  </a:lnTo>
                  <a:lnTo>
                    <a:pt x="871" y="336"/>
                  </a:lnTo>
                  <a:lnTo>
                    <a:pt x="885" y="384"/>
                  </a:lnTo>
                  <a:lnTo>
                    <a:pt x="873" y="424"/>
                  </a:lnTo>
                  <a:lnTo>
                    <a:pt x="875" y="479"/>
                  </a:lnTo>
                  <a:lnTo>
                    <a:pt x="851" y="527"/>
                  </a:lnTo>
                  <a:lnTo>
                    <a:pt x="851" y="561"/>
                  </a:lnTo>
                  <a:lnTo>
                    <a:pt x="835" y="595"/>
                  </a:lnTo>
                  <a:lnTo>
                    <a:pt x="835" y="611"/>
                  </a:lnTo>
                  <a:lnTo>
                    <a:pt x="859" y="661"/>
                  </a:lnTo>
                  <a:lnTo>
                    <a:pt x="857" y="701"/>
                  </a:lnTo>
                  <a:lnTo>
                    <a:pt x="873" y="735"/>
                  </a:lnTo>
                  <a:lnTo>
                    <a:pt x="901" y="757"/>
                  </a:lnTo>
                  <a:lnTo>
                    <a:pt x="939" y="799"/>
                  </a:lnTo>
                  <a:lnTo>
                    <a:pt x="967" y="821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25DC91E-C6A7-D649-8AC5-7A2A054A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541" y="3352883"/>
              <a:ext cx="460993" cy="678348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66" y="0"/>
                </a:cxn>
                <a:cxn ang="0">
                  <a:pos x="230" y="58"/>
                </a:cxn>
                <a:cxn ang="0">
                  <a:pos x="248" y="68"/>
                </a:cxn>
                <a:cxn ang="0">
                  <a:pos x="376" y="94"/>
                </a:cxn>
                <a:cxn ang="0">
                  <a:pos x="372" y="180"/>
                </a:cxn>
                <a:cxn ang="0">
                  <a:pos x="364" y="204"/>
                </a:cxn>
                <a:cxn ang="0">
                  <a:pos x="322" y="234"/>
                </a:cxn>
                <a:cxn ang="0">
                  <a:pos x="320" y="242"/>
                </a:cxn>
                <a:cxn ang="0">
                  <a:pos x="350" y="257"/>
                </a:cxn>
                <a:cxn ang="0">
                  <a:pos x="404" y="244"/>
                </a:cxn>
                <a:cxn ang="0">
                  <a:pos x="424" y="265"/>
                </a:cxn>
                <a:cxn ang="0">
                  <a:pos x="440" y="299"/>
                </a:cxn>
                <a:cxn ang="0">
                  <a:pos x="448" y="327"/>
                </a:cxn>
                <a:cxn ang="0">
                  <a:pos x="440" y="389"/>
                </a:cxn>
                <a:cxn ang="0">
                  <a:pos x="456" y="441"/>
                </a:cxn>
                <a:cxn ang="0">
                  <a:pos x="452" y="457"/>
                </a:cxn>
                <a:cxn ang="0">
                  <a:pos x="418" y="487"/>
                </a:cxn>
                <a:cxn ang="0">
                  <a:pos x="398" y="517"/>
                </a:cxn>
                <a:cxn ang="0">
                  <a:pos x="380" y="525"/>
                </a:cxn>
                <a:cxn ang="0">
                  <a:pos x="340" y="529"/>
                </a:cxn>
                <a:cxn ang="0">
                  <a:pos x="298" y="557"/>
                </a:cxn>
                <a:cxn ang="0">
                  <a:pos x="276" y="557"/>
                </a:cxn>
                <a:cxn ang="0">
                  <a:pos x="262" y="543"/>
                </a:cxn>
                <a:cxn ang="0">
                  <a:pos x="228" y="537"/>
                </a:cxn>
                <a:cxn ang="0">
                  <a:pos x="206" y="549"/>
                </a:cxn>
                <a:cxn ang="0">
                  <a:pos x="204" y="569"/>
                </a:cxn>
                <a:cxn ang="0">
                  <a:pos x="188" y="609"/>
                </a:cxn>
                <a:cxn ang="0">
                  <a:pos x="160" y="637"/>
                </a:cxn>
                <a:cxn ang="0">
                  <a:pos x="132" y="651"/>
                </a:cxn>
                <a:cxn ang="0">
                  <a:pos x="64" y="671"/>
                </a:cxn>
                <a:cxn ang="0">
                  <a:pos x="48" y="669"/>
                </a:cxn>
                <a:cxn ang="0">
                  <a:pos x="44" y="653"/>
                </a:cxn>
                <a:cxn ang="0">
                  <a:pos x="0" y="645"/>
                </a:cxn>
                <a:cxn ang="0">
                  <a:pos x="0" y="591"/>
                </a:cxn>
                <a:cxn ang="0">
                  <a:pos x="40" y="557"/>
                </a:cxn>
                <a:cxn ang="0">
                  <a:pos x="80" y="545"/>
                </a:cxn>
                <a:cxn ang="0">
                  <a:pos x="92" y="529"/>
                </a:cxn>
                <a:cxn ang="0">
                  <a:pos x="92" y="501"/>
                </a:cxn>
                <a:cxn ang="0">
                  <a:pos x="72" y="453"/>
                </a:cxn>
                <a:cxn ang="0">
                  <a:pos x="98" y="441"/>
                </a:cxn>
                <a:cxn ang="0">
                  <a:pos x="108" y="395"/>
                </a:cxn>
                <a:cxn ang="0">
                  <a:pos x="100" y="375"/>
                </a:cxn>
                <a:cxn ang="0">
                  <a:pos x="70" y="347"/>
                </a:cxn>
                <a:cxn ang="0">
                  <a:pos x="72" y="333"/>
                </a:cxn>
                <a:cxn ang="0">
                  <a:pos x="40" y="283"/>
                </a:cxn>
                <a:cxn ang="0">
                  <a:pos x="22" y="267"/>
                </a:cxn>
                <a:cxn ang="0">
                  <a:pos x="28" y="246"/>
                </a:cxn>
                <a:cxn ang="0">
                  <a:pos x="72" y="222"/>
                </a:cxn>
                <a:cxn ang="0">
                  <a:pos x="104" y="170"/>
                </a:cxn>
                <a:cxn ang="0">
                  <a:pos x="104" y="132"/>
                </a:cxn>
                <a:cxn ang="0">
                  <a:pos x="138" y="10"/>
                </a:cxn>
              </a:cxnLst>
              <a:rect l="0" t="0" r="r" b="b"/>
              <a:pathLst>
                <a:path w="456" h="671">
                  <a:moveTo>
                    <a:pt x="138" y="10"/>
                  </a:moveTo>
                  <a:lnTo>
                    <a:pt x="166" y="0"/>
                  </a:lnTo>
                  <a:lnTo>
                    <a:pt x="230" y="58"/>
                  </a:lnTo>
                  <a:lnTo>
                    <a:pt x="248" y="68"/>
                  </a:lnTo>
                  <a:lnTo>
                    <a:pt x="376" y="94"/>
                  </a:lnTo>
                  <a:lnTo>
                    <a:pt x="372" y="180"/>
                  </a:lnTo>
                  <a:lnTo>
                    <a:pt x="364" y="204"/>
                  </a:lnTo>
                  <a:lnTo>
                    <a:pt x="322" y="234"/>
                  </a:lnTo>
                  <a:lnTo>
                    <a:pt x="320" y="242"/>
                  </a:lnTo>
                  <a:lnTo>
                    <a:pt x="350" y="257"/>
                  </a:lnTo>
                  <a:lnTo>
                    <a:pt x="404" y="244"/>
                  </a:lnTo>
                  <a:lnTo>
                    <a:pt x="424" y="265"/>
                  </a:lnTo>
                  <a:lnTo>
                    <a:pt x="440" y="299"/>
                  </a:lnTo>
                  <a:lnTo>
                    <a:pt x="448" y="327"/>
                  </a:lnTo>
                  <a:lnTo>
                    <a:pt x="440" y="389"/>
                  </a:lnTo>
                  <a:lnTo>
                    <a:pt x="456" y="441"/>
                  </a:lnTo>
                  <a:lnTo>
                    <a:pt x="452" y="457"/>
                  </a:lnTo>
                  <a:lnTo>
                    <a:pt x="418" y="487"/>
                  </a:lnTo>
                  <a:lnTo>
                    <a:pt x="398" y="517"/>
                  </a:lnTo>
                  <a:lnTo>
                    <a:pt x="380" y="525"/>
                  </a:lnTo>
                  <a:lnTo>
                    <a:pt x="340" y="529"/>
                  </a:lnTo>
                  <a:lnTo>
                    <a:pt x="298" y="557"/>
                  </a:lnTo>
                  <a:lnTo>
                    <a:pt x="276" y="557"/>
                  </a:lnTo>
                  <a:lnTo>
                    <a:pt x="262" y="543"/>
                  </a:lnTo>
                  <a:lnTo>
                    <a:pt x="228" y="537"/>
                  </a:lnTo>
                  <a:lnTo>
                    <a:pt x="206" y="549"/>
                  </a:lnTo>
                  <a:lnTo>
                    <a:pt x="204" y="569"/>
                  </a:lnTo>
                  <a:lnTo>
                    <a:pt x="188" y="609"/>
                  </a:lnTo>
                  <a:lnTo>
                    <a:pt x="160" y="637"/>
                  </a:lnTo>
                  <a:lnTo>
                    <a:pt x="132" y="651"/>
                  </a:lnTo>
                  <a:lnTo>
                    <a:pt x="64" y="671"/>
                  </a:lnTo>
                  <a:lnTo>
                    <a:pt x="48" y="669"/>
                  </a:lnTo>
                  <a:lnTo>
                    <a:pt x="44" y="653"/>
                  </a:lnTo>
                  <a:lnTo>
                    <a:pt x="0" y="645"/>
                  </a:lnTo>
                  <a:lnTo>
                    <a:pt x="0" y="591"/>
                  </a:lnTo>
                  <a:lnTo>
                    <a:pt x="40" y="557"/>
                  </a:lnTo>
                  <a:lnTo>
                    <a:pt x="80" y="545"/>
                  </a:lnTo>
                  <a:lnTo>
                    <a:pt x="92" y="529"/>
                  </a:lnTo>
                  <a:lnTo>
                    <a:pt x="92" y="501"/>
                  </a:lnTo>
                  <a:lnTo>
                    <a:pt x="72" y="453"/>
                  </a:lnTo>
                  <a:lnTo>
                    <a:pt x="98" y="441"/>
                  </a:lnTo>
                  <a:lnTo>
                    <a:pt x="108" y="395"/>
                  </a:lnTo>
                  <a:lnTo>
                    <a:pt x="100" y="375"/>
                  </a:lnTo>
                  <a:lnTo>
                    <a:pt x="70" y="347"/>
                  </a:lnTo>
                  <a:lnTo>
                    <a:pt x="72" y="333"/>
                  </a:lnTo>
                  <a:lnTo>
                    <a:pt x="40" y="283"/>
                  </a:lnTo>
                  <a:lnTo>
                    <a:pt x="22" y="267"/>
                  </a:lnTo>
                  <a:lnTo>
                    <a:pt x="28" y="246"/>
                  </a:lnTo>
                  <a:lnTo>
                    <a:pt x="72" y="222"/>
                  </a:lnTo>
                  <a:lnTo>
                    <a:pt x="104" y="170"/>
                  </a:lnTo>
                  <a:lnTo>
                    <a:pt x="104" y="132"/>
                  </a:lnTo>
                  <a:lnTo>
                    <a:pt x="138" y="10"/>
                  </a:lnTo>
                  <a:close/>
                </a:path>
              </a:pathLst>
            </a:custGeom>
            <a:solidFill>
              <a:srgbClr val="FFC611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C37CC2B1-62DF-074C-8EA9-D789C4B53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563" y="3551029"/>
              <a:ext cx="2266549" cy="1620553"/>
            </a:xfrm>
            <a:custGeom>
              <a:avLst/>
              <a:gdLst/>
              <a:ahLst/>
              <a:cxnLst>
                <a:cxn ang="0">
                  <a:pos x="538" y="1517"/>
                </a:cxn>
                <a:cxn ang="0">
                  <a:pos x="500" y="1377"/>
                </a:cxn>
                <a:cxn ang="0">
                  <a:pos x="538" y="1206"/>
                </a:cxn>
                <a:cxn ang="0">
                  <a:pos x="524" y="1046"/>
                </a:cxn>
                <a:cxn ang="0">
                  <a:pos x="460" y="888"/>
                </a:cxn>
                <a:cxn ang="0">
                  <a:pos x="386" y="810"/>
                </a:cxn>
                <a:cxn ang="0">
                  <a:pos x="318" y="840"/>
                </a:cxn>
                <a:cxn ang="0">
                  <a:pos x="72" y="884"/>
                </a:cxn>
                <a:cxn ang="0">
                  <a:pos x="8" y="790"/>
                </a:cxn>
                <a:cxn ang="0">
                  <a:pos x="34" y="666"/>
                </a:cxn>
                <a:cxn ang="0">
                  <a:pos x="164" y="597"/>
                </a:cxn>
                <a:cxn ang="0">
                  <a:pos x="214" y="493"/>
                </a:cxn>
                <a:cxn ang="0">
                  <a:pos x="320" y="473"/>
                </a:cxn>
                <a:cxn ang="0">
                  <a:pos x="460" y="413"/>
                </a:cxn>
                <a:cxn ang="0">
                  <a:pos x="534" y="347"/>
                </a:cxn>
                <a:cxn ang="0">
                  <a:pos x="652" y="329"/>
                </a:cxn>
                <a:cxn ang="0">
                  <a:pos x="744" y="283"/>
                </a:cxn>
                <a:cxn ang="0">
                  <a:pos x="997" y="307"/>
                </a:cxn>
                <a:cxn ang="0">
                  <a:pos x="1053" y="183"/>
                </a:cxn>
                <a:cxn ang="0">
                  <a:pos x="1023" y="38"/>
                </a:cxn>
                <a:cxn ang="0">
                  <a:pos x="1141" y="12"/>
                </a:cxn>
                <a:cxn ang="0">
                  <a:pos x="1481" y="85"/>
                </a:cxn>
                <a:cxn ang="0">
                  <a:pos x="1505" y="243"/>
                </a:cxn>
                <a:cxn ang="0">
                  <a:pos x="1743" y="367"/>
                </a:cxn>
                <a:cxn ang="0">
                  <a:pos x="1908" y="345"/>
                </a:cxn>
                <a:cxn ang="0">
                  <a:pos x="2022" y="243"/>
                </a:cxn>
                <a:cxn ang="0">
                  <a:pos x="2108" y="111"/>
                </a:cxn>
                <a:cxn ang="0">
                  <a:pos x="2222" y="215"/>
                </a:cxn>
                <a:cxn ang="0">
                  <a:pos x="2212" y="403"/>
                </a:cxn>
                <a:cxn ang="0">
                  <a:pos x="2176" y="563"/>
                </a:cxn>
                <a:cxn ang="0">
                  <a:pos x="2120" y="692"/>
                </a:cxn>
                <a:cxn ang="0">
                  <a:pos x="2232" y="778"/>
                </a:cxn>
                <a:cxn ang="0">
                  <a:pos x="2216" y="932"/>
                </a:cxn>
                <a:cxn ang="0">
                  <a:pos x="2032" y="910"/>
                </a:cxn>
                <a:cxn ang="0">
                  <a:pos x="1954" y="792"/>
                </a:cxn>
                <a:cxn ang="0">
                  <a:pos x="1773" y="818"/>
                </a:cxn>
                <a:cxn ang="0">
                  <a:pos x="1701" y="1020"/>
                </a:cxn>
                <a:cxn ang="0">
                  <a:pos x="1721" y="1128"/>
                </a:cxn>
                <a:cxn ang="0">
                  <a:pos x="1843" y="1178"/>
                </a:cxn>
                <a:cxn ang="0">
                  <a:pos x="1785" y="1313"/>
                </a:cxn>
                <a:cxn ang="0">
                  <a:pos x="1854" y="1467"/>
                </a:cxn>
                <a:cxn ang="0">
                  <a:pos x="1725" y="1469"/>
                </a:cxn>
                <a:cxn ang="0">
                  <a:pos x="1635" y="1331"/>
                </a:cxn>
                <a:cxn ang="0">
                  <a:pos x="1545" y="1238"/>
                </a:cxn>
                <a:cxn ang="0">
                  <a:pos x="1337" y="1279"/>
                </a:cxn>
                <a:cxn ang="0">
                  <a:pos x="1267" y="1387"/>
                </a:cxn>
                <a:cxn ang="0">
                  <a:pos x="1053" y="1335"/>
                </a:cxn>
                <a:cxn ang="0">
                  <a:pos x="981" y="1200"/>
                </a:cxn>
                <a:cxn ang="0">
                  <a:pos x="919" y="1070"/>
                </a:cxn>
                <a:cxn ang="0">
                  <a:pos x="838" y="1012"/>
                </a:cxn>
                <a:cxn ang="0">
                  <a:pos x="724" y="1128"/>
                </a:cxn>
                <a:cxn ang="0">
                  <a:pos x="768" y="1295"/>
                </a:cxn>
                <a:cxn ang="0">
                  <a:pos x="708" y="1497"/>
                </a:cxn>
              </a:cxnLst>
              <a:rect l="0" t="0" r="r" b="b"/>
              <a:pathLst>
                <a:path w="2242" h="1603">
                  <a:moveTo>
                    <a:pt x="632" y="1603"/>
                  </a:moveTo>
                  <a:lnTo>
                    <a:pt x="604" y="1581"/>
                  </a:lnTo>
                  <a:lnTo>
                    <a:pt x="566" y="1539"/>
                  </a:lnTo>
                  <a:lnTo>
                    <a:pt x="538" y="1517"/>
                  </a:lnTo>
                  <a:lnTo>
                    <a:pt x="522" y="1483"/>
                  </a:lnTo>
                  <a:lnTo>
                    <a:pt x="524" y="1443"/>
                  </a:lnTo>
                  <a:lnTo>
                    <a:pt x="500" y="1393"/>
                  </a:lnTo>
                  <a:lnTo>
                    <a:pt x="500" y="1377"/>
                  </a:lnTo>
                  <a:lnTo>
                    <a:pt x="516" y="1343"/>
                  </a:lnTo>
                  <a:lnTo>
                    <a:pt x="516" y="1309"/>
                  </a:lnTo>
                  <a:lnTo>
                    <a:pt x="540" y="1261"/>
                  </a:lnTo>
                  <a:lnTo>
                    <a:pt x="538" y="1206"/>
                  </a:lnTo>
                  <a:lnTo>
                    <a:pt x="550" y="1166"/>
                  </a:lnTo>
                  <a:lnTo>
                    <a:pt x="536" y="1118"/>
                  </a:lnTo>
                  <a:lnTo>
                    <a:pt x="538" y="1074"/>
                  </a:lnTo>
                  <a:lnTo>
                    <a:pt x="524" y="1046"/>
                  </a:lnTo>
                  <a:lnTo>
                    <a:pt x="488" y="1050"/>
                  </a:lnTo>
                  <a:lnTo>
                    <a:pt x="462" y="1008"/>
                  </a:lnTo>
                  <a:lnTo>
                    <a:pt x="448" y="956"/>
                  </a:lnTo>
                  <a:lnTo>
                    <a:pt x="460" y="888"/>
                  </a:lnTo>
                  <a:lnTo>
                    <a:pt x="476" y="852"/>
                  </a:lnTo>
                  <a:lnTo>
                    <a:pt x="456" y="828"/>
                  </a:lnTo>
                  <a:lnTo>
                    <a:pt x="428" y="814"/>
                  </a:lnTo>
                  <a:lnTo>
                    <a:pt x="386" y="810"/>
                  </a:lnTo>
                  <a:lnTo>
                    <a:pt x="374" y="782"/>
                  </a:lnTo>
                  <a:lnTo>
                    <a:pt x="324" y="800"/>
                  </a:lnTo>
                  <a:lnTo>
                    <a:pt x="312" y="822"/>
                  </a:lnTo>
                  <a:lnTo>
                    <a:pt x="318" y="840"/>
                  </a:lnTo>
                  <a:lnTo>
                    <a:pt x="304" y="856"/>
                  </a:lnTo>
                  <a:lnTo>
                    <a:pt x="240" y="880"/>
                  </a:lnTo>
                  <a:lnTo>
                    <a:pt x="168" y="894"/>
                  </a:lnTo>
                  <a:lnTo>
                    <a:pt x="72" y="884"/>
                  </a:lnTo>
                  <a:lnTo>
                    <a:pt x="30" y="864"/>
                  </a:lnTo>
                  <a:lnTo>
                    <a:pt x="34" y="840"/>
                  </a:lnTo>
                  <a:lnTo>
                    <a:pt x="22" y="798"/>
                  </a:lnTo>
                  <a:lnTo>
                    <a:pt x="8" y="790"/>
                  </a:lnTo>
                  <a:lnTo>
                    <a:pt x="0" y="756"/>
                  </a:lnTo>
                  <a:lnTo>
                    <a:pt x="20" y="708"/>
                  </a:lnTo>
                  <a:lnTo>
                    <a:pt x="20" y="680"/>
                  </a:lnTo>
                  <a:lnTo>
                    <a:pt x="34" y="666"/>
                  </a:lnTo>
                  <a:lnTo>
                    <a:pt x="78" y="647"/>
                  </a:lnTo>
                  <a:lnTo>
                    <a:pt x="120" y="597"/>
                  </a:lnTo>
                  <a:lnTo>
                    <a:pt x="140" y="589"/>
                  </a:lnTo>
                  <a:lnTo>
                    <a:pt x="164" y="597"/>
                  </a:lnTo>
                  <a:lnTo>
                    <a:pt x="192" y="583"/>
                  </a:lnTo>
                  <a:lnTo>
                    <a:pt x="190" y="567"/>
                  </a:lnTo>
                  <a:lnTo>
                    <a:pt x="212" y="529"/>
                  </a:lnTo>
                  <a:lnTo>
                    <a:pt x="214" y="493"/>
                  </a:lnTo>
                  <a:lnTo>
                    <a:pt x="258" y="467"/>
                  </a:lnTo>
                  <a:lnTo>
                    <a:pt x="272" y="449"/>
                  </a:lnTo>
                  <a:lnTo>
                    <a:pt x="316" y="457"/>
                  </a:lnTo>
                  <a:lnTo>
                    <a:pt x="320" y="473"/>
                  </a:lnTo>
                  <a:lnTo>
                    <a:pt x="336" y="475"/>
                  </a:lnTo>
                  <a:lnTo>
                    <a:pt x="404" y="455"/>
                  </a:lnTo>
                  <a:lnTo>
                    <a:pt x="432" y="441"/>
                  </a:lnTo>
                  <a:lnTo>
                    <a:pt x="460" y="413"/>
                  </a:lnTo>
                  <a:lnTo>
                    <a:pt x="476" y="373"/>
                  </a:lnTo>
                  <a:lnTo>
                    <a:pt x="478" y="353"/>
                  </a:lnTo>
                  <a:lnTo>
                    <a:pt x="500" y="341"/>
                  </a:lnTo>
                  <a:lnTo>
                    <a:pt x="534" y="347"/>
                  </a:lnTo>
                  <a:lnTo>
                    <a:pt x="548" y="361"/>
                  </a:lnTo>
                  <a:lnTo>
                    <a:pt x="570" y="361"/>
                  </a:lnTo>
                  <a:lnTo>
                    <a:pt x="612" y="333"/>
                  </a:lnTo>
                  <a:lnTo>
                    <a:pt x="652" y="329"/>
                  </a:lnTo>
                  <a:lnTo>
                    <a:pt x="670" y="321"/>
                  </a:lnTo>
                  <a:lnTo>
                    <a:pt x="690" y="291"/>
                  </a:lnTo>
                  <a:lnTo>
                    <a:pt x="724" y="261"/>
                  </a:lnTo>
                  <a:lnTo>
                    <a:pt x="744" y="283"/>
                  </a:lnTo>
                  <a:lnTo>
                    <a:pt x="760" y="281"/>
                  </a:lnTo>
                  <a:lnTo>
                    <a:pt x="925" y="305"/>
                  </a:lnTo>
                  <a:lnTo>
                    <a:pt x="965" y="327"/>
                  </a:lnTo>
                  <a:lnTo>
                    <a:pt x="997" y="307"/>
                  </a:lnTo>
                  <a:lnTo>
                    <a:pt x="1015" y="269"/>
                  </a:lnTo>
                  <a:lnTo>
                    <a:pt x="1021" y="229"/>
                  </a:lnTo>
                  <a:lnTo>
                    <a:pt x="1035" y="201"/>
                  </a:lnTo>
                  <a:lnTo>
                    <a:pt x="1053" y="183"/>
                  </a:lnTo>
                  <a:lnTo>
                    <a:pt x="1061" y="159"/>
                  </a:lnTo>
                  <a:lnTo>
                    <a:pt x="1081" y="145"/>
                  </a:lnTo>
                  <a:lnTo>
                    <a:pt x="1037" y="69"/>
                  </a:lnTo>
                  <a:lnTo>
                    <a:pt x="1023" y="38"/>
                  </a:lnTo>
                  <a:lnTo>
                    <a:pt x="1013" y="0"/>
                  </a:lnTo>
                  <a:lnTo>
                    <a:pt x="1041" y="8"/>
                  </a:lnTo>
                  <a:lnTo>
                    <a:pt x="1117" y="20"/>
                  </a:lnTo>
                  <a:lnTo>
                    <a:pt x="1141" y="12"/>
                  </a:lnTo>
                  <a:lnTo>
                    <a:pt x="1165" y="18"/>
                  </a:lnTo>
                  <a:lnTo>
                    <a:pt x="1229" y="10"/>
                  </a:lnTo>
                  <a:lnTo>
                    <a:pt x="1249" y="12"/>
                  </a:lnTo>
                  <a:lnTo>
                    <a:pt x="1481" y="85"/>
                  </a:lnTo>
                  <a:lnTo>
                    <a:pt x="1479" y="105"/>
                  </a:lnTo>
                  <a:lnTo>
                    <a:pt x="1493" y="109"/>
                  </a:lnTo>
                  <a:lnTo>
                    <a:pt x="1489" y="221"/>
                  </a:lnTo>
                  <a:lnTo>
                    <a:pt x="1505" y="243"/>
                  </a:lnTo>
                  <a:lnTo>
                    <a:pt x="1535" y="265"/>
                  </a:lnTo>
                  <a:lnTo>
                    <a:pt x="1667" y="305"/>
                  </a:lnTo>
                  <a:lnTo>
                    <a:pt x="1715" y="351"/>
                  </a:lnTo>
                  <a:lnTo>
                    <a:pt x="1743" y="367"/>
                  </a:lnTo>
                  <a:lnTo>
                    <a:pt x="1797" y="383"/>
                  </a:lnTo>
                  <a:lnTo>
                    <a:pt x="1821" y="383"/>
                  </a:lnTo>
                  <a:lnTo>
                    <a:pt x="1854" y="373"/>
                  </a:lnTo>
                  <a:lnTo>
                    <a:pt x="1908" y="345"/>
                  </a:lnTo>
                  <a:lnTo>
                    <a:pt x="1920" y="327"/>
                  </a:lnTo>
                  <a:lnTo>
                    <a:pt x="1930" y="275"/>
                  </a:lnTo>
                  <a:lnTo>
                    <a:pt x="1946" y="245"/>
                  </a:lnTo>
                  <a:lnTo>
                    <a:pt x="2022" y="243"/>
                  </a:lnTo>
                  <a:lnTo>
                    <a:pt x="2022" y="211"/>
                  </a:lnTo>
                  <a:lnTo>
                    <a:pt x="2042" y="169"/>
                  </a:lnTo>
                  <a:lnTo>
                    <a:pt x="2072" y="133"/>
                  </a:lnTo>
                  <a:lnTo>
                    <a:pt x="2108" y="111"/>
                  </a:lnTo>
                  <a:lnTo>
                    <a:pt x="2122" y="111"/>
                  </a:lnTo>
                  <a:lnTo>
                    <a:pt x="2142" y="129"/>
                  </a:lnTo>
                  <a:lnTo>
                    <a:pt x="2168" y="169"/>
                  </a:lnTo>
                  <a:lnTo>
                    <a:pt x="2222" y="215"/>
                  </a:lnTo>
                  <a:lnTo>
                    <a:pt x="2228" y="245"/>
                  </a:lnTo>
                  <a:lnTo>
                    <a:pt x="2214" y="307"/>
                  </a:lnTo>
                  <a:lnTo>
                    <a:pt x="2218" y="345"/>
                  </a:lnTo>
                  <a:lnTo>
                    <a:pt x="2212" y="403"/>
                  </a:lnTo>
                  <a:lnTo>
                    <a:pt x="2202" y="431"/>
                  </a:lnTo>
                  <a:lnTo>
                    <a:pt x="2174" y="463"/>
                  </a:lnTo>
                  <a:lnTo>
                    <a:pt x="2190" y="541"/>
                  </a:lnTo>
                  <a:lnTo>
                    <a:pt x="2176" y="563"/>
                  </a:lnTo>
                  <a:lnTo>
                    <a:pt x="2154" y="577"/>
                  </a:lnTo>
                  <a:lnTo>
                    <a:pt x="2150" y="639"/>
                  </a:lnTo>
                  <a:lnTo>
                    <a:pt x="2126" y="674"/>
                  </a:lnTo>
                  <a:lnTo>
                    <a:pt x="2120" y="692"/>
                  </a:lnTo>
                  <a:lnTo>
                    <a:pt x="2130" y="726"/>
                  </a:lnTo>
                  <a:lnTo>
                    <a:pt x="2154" y="752"/>
                  </a:lnTo>
                  <a:lnTo>
                    <a:pt x="2206" y="756"/>
                  </a:lnTo>
                  <a:lnTo>
                    <a:pt x="2232" y="778"/>
                  </a:lnTo>
                  <a:lnTo>
                    <a:pt x="2242" y="812"/>
                  </a:lnTo>
                  <a:lnTo>
                    <a:pt x="2242" y="858"/>
                  </a:lnTo>
                  <a:lnTo>
                    <a:pt x="2234" y="902"/>
                  </a:lnTo>
                  <a:lnTo>
                    <a:pt x="2216" y="932"/>
                  </a:lnTo>
                  <a:lnTo>
                    <a:pt x="2194" y="936"/>
                  </a:lnTo>
                  <a:lnTo>
                    <a:pt x="2106" y="914"/>
                  </a:lnTo>
                  <a:lnTo>
                    <a:pt x="2062" y="918"/>
                  </a:lnTo>
                  <a:lnTo>
                    <a:pt x="2032" y="910"/>
                  </a:lnTo>
                  <a:lnTo>
                    <a:pt x="2008" y="886"/>
                  </a:lnTo>
                  <a:lnTo>
                    <a:pt x="1956" y="868"/>
                  </a:lnTo>
                  <a:lnTo>
                    <a:pt x="1950" y="850"/>
                  </a:lnTo>
                  <a:lnTo>
                    <a:pt x="1954" y="792"/>
                  </a:lnTo>
                  <a:lnTo>
                    <a:pt x="1934" y="776"/>
                  </a:lnTo>
                  <a:lnTo>
                    <a:pt x="1902" y="778"/>
                  </a:lnTo>
                  <a:lnTo>
                    <a:pt x="1785" y="812"/>
                  </a:lnTo>
                  <a:lnTo>
                    <a:pt x="1773" y="818"/>
                  </a:lnTo>
                  <a:lnTo>
                    <a:pt x="1753" y="890"/>
                  </a:lnTo>
                  <a:lnTo>
                    <a:pt x="1707" y="948"/>
                  </a:lnTo>
                  <a:lnTo>
                    <a:pt x="1705" y="1000"/>
                  </a:lnTo>
                  <a:lnTo>
                    <a:pt x="1701" y="1020"/>
                  </a:lnTo>
                  <a:lnTo>
                    <a:pt x="1705" y="1050"/>
                  </a:lnTo>
                  <a:lnTo>
                    <a:pt x="1723" y="1066"/>
                  </a:lnTo>
                  <a:lnTo>
                    <a:pt x="1701" y="1104"/>
                  </a:lnTo>
                  <a:lnTo>
                    <a:pt x="1721" y="1128"/>
                  </a:lnTo>
                  <a:lnTo>
                    <a:pt x="1757" y="1142"/>
                  </a:lnTo>
                  <a:lnTo>
                    <a:pt x="1813" y="1150"/>
                  </a:lnTo>
                  <a:lnTo>
                    <a:pt x="1835" y="1160"/>
                  </a:lnTo>
                  <a:lnTo>
                    <a:pt x="1843" y="1178"/>
                  </a:lnTo>
                  <a:lnTo>
                    <a:pt x="1835" y="1218"/>
                  </a:lnTo>
                  <a:lnTo>
                    <a:pt x="1801" y="1255"/>
                  </a:lnTo>
                  <a:lnTo>
                    <a:pt x="1791" y="1273"/>
                  </a:lnTo>
                  <a:lnTo>
                    <a:pt x="1785" y="1313"/>
                  </a:lnTo>
                  <a:lnTo>
                    <a:pt x="1801" y="1349"/>
                  </a:lnTo>
                  <a:lnTo>
                    <a:pt x="1854" y="1399"/>
                  </a:lnTo>
                  <a:lnTo>
                    <a:pt x="1870" y="1431"/>
                  </a:lnTo>
                  <a:lnTo>
                    <a:pt x="1854" y="1467"/>
                  </a:lnTo>
                  <a:lnTo>
                    <a:pt x="1819" y="1489"/>
                  </a:lnTo>
                  <a:lnTo>
                    <a:pt x="1767" y="1509"/>
                  </a:lnTo>
                  <a:lnTo>
                    <a:pt x="1727" y="1509"/>
                  </a:lnTo>
                  <a:lnTo>
                    <a:pt x="1725" y="1469"/>
                  </a:lnTo>
                  <a:lnTo>
                    <a:pt x="1713" y="1439"/>
                  </a:lnTo>
                  <a:lnTo>
                    <a:pt x="1663" y="1395"/>
                  </a:lnTo>
                  <a:lnTo>
                    <a:pt x="1643" y="1371"/>
                  </a:lnTo>
                  <a:lnTo>
                    <a:pt x="1635" y="1331"/>
                  </a:lnTo>
                  <a:lnTo>
                    <a:pt x="1635" y="1295"/>
                  </a:lnTo>
                  <a:lnTo>
                    <a:pt x="1625" y="1267"/>
                  </a:lnTo>
                  <a:lnTo>
                    <a:pt x="1595" y="1247"/>
                  </a:lnTo>
                  <a:lnTo>
                    <a:pt x="1545" y="1238"/>
                  </a:lnTo>
                  <a:lnTo>
                    <a:pt x="1491" y="1249"/>
                  </a:lnTo>
                  <a:lnTo>
                    <a:pt x="1409" y="1293"/>
                  </a:lnTo>
                  <a:lnTo>
                    <a:pt x="1383" y="1301"/>
                  </a:lnTo>
                  <a:lnTo>
                    <a:pt x="1337" y="1279"/>
                  </a:lnTo>
                  <a:lnTo>
                    <a:pt x="1309" y="1295"/>
                  </a:lnTo>
                  <a:lnTo>
                    <a:pt x="1309" y="1349"/>
                  </a:lnTo>
                  <a:lnTo>
                    <a:pt x="1291" y="1375"/>
                  </a:lnTo>
                  <a:lnTo>
                    <a:pt x="1267" y="1387"/>
                  </a:lnTo>
                  <a:lnTo>
                    <a:pt x="1125" y="1385"/>
                  </a:lnTo>
                  <a:lnTo>
                    <a:pt x="1097" y="1375"/>
                  </a:lnTo>
                  <a:lnTo>
                    <a:pt x="1069" y="1357"/>
                  </a:lnTo>
                  <a:lnTo>
                    <a:pt x="1053" y="1335"/>
                  </a:lnTo>
                  <a:lnTo>
                    <a:pt x="1029" y="1271"/>
                  </a:lnTo>
                  <a:lnTo>
                    <a:pt x="989" y="1247"/>
                  </a:lnTo>
                  <a:lnTo>
                    <a:pt x="979" y="1228"/>
                  </a:lnTo>
                  <a:lnTo>
                    <a:pt x="981" y="1200"/>
                  </a:lnTo>
                  <a:lnTo>
                    <a:pt x="971" y="1028"/>
                  </a:lnTo>
                  <a:lnTo>
                    <a:pt x="967" y="1018"/>
                  </a:lnTo>
                  <a:lnTo>
                    <a:pt x="937" y="1034"/>
                  </a:lnTo>
                  <a:lnTo>
                    <a:pt x="919" y="1070"/>
                  </a:lnTo>
                  <a:lnTo>
                    <a:pt x="896" y="1070"/>
                  </a:lnTo>
                  <a:lnTo>
                    <a:pt x="864" y="1040"/>
                  </a:lnTo>
                  <a:lnTo>
                    <a:pt x="864" y="1018"/>
                  </a:lnTo>
                  <a:lnTo>
                    <a:pt x="838" y="1012"/>
                  </a:lnTo>
                  <a:lnTo>
                    <a:pt x="778" y="1020"/>
                  </a:lnTo>
                  <a:lnTo>
                    <a:pt x="754" y="1042"/>
                  </a:lnTo>
                  <a:lnTo>
                    <a:pt x="732" y="1084"/>
                  </a:lnTo>
                  <a:lnTo>
                    <a:pt x="724" y="1128"/>
                  </a:lnTo>
                  <a:lnTo>
                    <a:pt x="736" y="1152"/>
                  </a:lnTo>
                  <a:lnTo>
                    <a:pt x="752" y="1164"/>
                  </a:lnTo>
                  <a:lnTo>
                    <a:pt x="752" y="1230"/>
                  </a:lnTo>
                  <a:lnTo>
                    <a:pt x="768" y="1295"/>
                  </a:lnTo>
                  <a:lnTo>
                    <a:pt x="770" y="1319"/>
                  </a:lnTo>
                  <a:lnTo>
                    <a:pt x="762" y="1357"/>
                  </a:lnTo>
                  <a:lnTo>
                    <a:pt x="726" y="1433"/>
                  </a:lnTo>
                  <a:lnTo>
                    <a:pt x="708" y="1497"/>
                  </a:lnTo>
                  <a:lnTo>
                    <a:pt x="682" y="1529"/>
                  </a:lnTo>
                  <a:lnTo>
                    <a:pt x="654" y="1547"/>
                  </a:lnTo>
                  <a:lnTo>
                    <a:pt x="632" y="1603"/>
                  </a:lnTo>
                  <a:close/>
                </a:path>
              </a:pathLst>
            </a:custGeom>
            <a:solidFill>
              <a:srgbClr val="FFE73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E71DE2AF-D350-604E-B042-D50EC0300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048" y="3269985"/>
              <a:ext cx="739005" cy="595450"/>
            </a:xfrm>
            <a:custGeom>
              <a:avLst/>
              <a:gdLst/>
              <a:ahLst/>
              <a:cxnLst>
                <a:cxn ang="0">
                  <a:pos x="731" y="92"/>
                </a:cxn>
                <a:cxn ang="0">
                  <a:pos x="697" y="214"/>
                </a:cxn>
                <a:cxn ang="0">
                  <a:pos x="697" y="252"/>
                </a:cxn>
                <a:cxn ang="0">
                  <a:pos x="665" y="304"/>
                </a:cxn>
                <a:cxn ang="0">
                  <a:pos x="621" y="328"/>
                </a:cxn>
                <a:cxn ang="0">
                  <a:pos x="615" y="349"/>
                </a:cxn>
                <a:cxn ang="0">
                  <a:pos x="633" y="365"/>
                </a:cxn>
                <a:cxn ang="0">
                  <a:pos x="665" y="415"/>
                </a:cxn>
                <a:cxn ang="0">
                  <a:pos x="663" y="429"/>
                </a:cxn>
                <a:cxn ang="0">
                  <a:pos x="693" y="457"/>
                </a:cxn>
                <a:cxn ang="0">
                  <a:pos x="701" y="477"/>
                </a:cxn>
                <a:cxn ang="0">
                  <a:pos x="691" y="523"/>
                </a:cxn>
                <a:cxn ang="0">
                  <a:pos x="665" y="535"/>
                </a:cxn>
                <a:cxn ang="0">
                  <a:pos x="609" y="567"/>
                </a:cxn>
                <a:cxn ang="0">
                  <a:pos x="555" y="589"/>
                </a:cxn>
                <a:cxn ang="0">
                  <a:pos x="551" y="559"/>
                </a:cxn>
                <a:cxn ang="0">
                  <a:pos x="529" y="539"/>
                </a:cxn>
                <a:cxn ang="0">
                  <a:pos x="529" y="523"/>
                </a:cxn>
                <a:cxn ang="0">
                  <a:pos x="517" y="513"/>
                </a:cxn>
                <a:cxn ang="0">
                  <a:pos x="471" y="511"/>
                </a:cxn>
                <a:cxn ang="0">
                  <a:pos x="457" y="501"/>
                </a:cxn>
                <a:cxn ang="0">
                  <a:pos x="391" y="533"/>
                </a:cxn>
                <a:cxn ang="0">
                  <a:pos x="361" y="491"/>
                </a:cxn>
                <a:cxn ang="0">
                  <a:pos x="323" y="491"/>
                </a:cxn>
                <a:cxn ang="0">
                  <a:pos x="268" y="467"/>
                </a:cxn>
                <a:cxn ang="0">
                  <a:pos x="258" y="419"/>
                </a:cxn>
                <a:cxn ang="0">
                  <a:pos x="248" y="415"/>
                </a:cxn>
                <a:cxn ang="0">
                  <a:pos x="212" y="415"/>
                </a:cxn>
                <a:cxn ang="0">
                  <a:pos x="122" y="427"/>
                </a:cxn>
                <a:cxn ang="0">
                  <a:pos x="92" y="407"/>
                </a:cxn>
                <a:cxn ang="0">
                  <a:pos x="134" y="385"/>
                </a:cxn>
                <a:cxn ang="0">
                  <a:pos x="142" y="363"/>
                </a:cxn>
                <a:cxn ang="0">
                  <a:pos x="134" y="347"/>
                </a:cxn>
                <a:cxn ang="0">
                  <a:pos x="88" y="302"/>
                </a:cxn>
                <a:cxn ang="0">
                  <a:pos x="38" y="290"/>
                </a:cxn>
                <a:cxn ang="0">
                  <a:pos x="20" y="298"/>
                </a:cxn>
                <a:cxn ang="0">
                  <a:pos x="0" y="282"/>
                </a:cxn>
                <a:cxn ang="0">
                  <a:pos x="0" y="266"/>
                </a:cxn>
                <a:cxn ang="0">
                  <a:pos x="16" y="242"/>
                </a:cxn>
                <a:cxn ang="0">
                  <a:pos x="28" y="212"/>
                </a:cxn>
                <a:cxn ang="0">
                  <a:pos x="66" y="190"/>
                </a:cxn>
                <a:cxn ang="0">
                  <a:pos x="92" y="174"/>
                </a:cxn>
                <a:cxn ang="0">
                  <a:pos x="112" y="178"/>
                </a:cxn>
                <a:cxn ang="0">
                  <a:pos x="134" y="228"/>
                </a:cxn>
                <a:cxn ang="0">
                  <a:pos x="196" y="222"/>
                </a:cxn>
                <a:cxn ang="0">
                  <a:pos x="220" y="238"/>
                </a:cxn>
                <a:cxn ang="0">
                  <a:pos x="244" y="234"/>
                </a:cxn>
                <a:cxn ang="0">
                  <a:pos x="305" y="214"/>
                </a:cxn>
                <a:cxn ang="0">
                  <a:pos x="319" y="204"/>
                </a:cxn>
                <a:cxn ang="0">
                  <a:pos x="353" y="164"/>
                </a:cxn>
                <a:cxn ang="0">
                  <a:pos x="363" y="138"/>
                </a:cxn>
                <a:cxn ang="0">
                  <a:pos x="385" y="114"/>
                </a:cxn>
                <a:cxn ang="0">
                  <a:pos x="363" y="98"/>
                </a:cxn>
                <a:cxn ang="0">
                  <a:pos x="355" y="60"/>
                </a:cxn>
                <a:cxn ang="0">
                  <a:pos x="375" y="40"/>
                </a:cxn>
                <a:cxn ang="0">
                  <a:pos x="423" y="10"/>
                </a:cxn>
                <a:cxn ang="0">
                  <a:pos x="475" y="0"/>
                </a:cxn>
                <a:cxn ang="0">
                  <a:pos x="541" y="12"/>
                </a:cxn>
                <a:cxn ang="0">
                  <a:pos x="657" y="0"/>
                </a:cxn>
                <a:cxn ang="0">
                  <a:pos x="695" y="12"/>
                </a:cxn>
                <a:cxn ang="0">
                  <a:pos x="691" y="44"/>
                </a:cxn>
                <a:cxn ang="0">
                  <a:pos x="699" y="60"/>
                </a:cxn>
                <a:cxn ang="0">
                  <a:pos x="731" y="92"/>
                </a:cxn>
              </a:cxnLst>
              <a:rect l="0" t="0" r="r" b="b"/>
              <a:pathLst>
                <a:path w="731" h="589">
                  <a:moveTo>
                    <a:pt x="731" y="92"/>
                  </a:moveTo>
                  <a:lnTo>
                    <a:pt x="697" y="214"/>
                  </a:lnTo>
                  <a:lnTo>
                    <a:pt x="697" y="252"/>
                  </a:lnTo>
                  <a:lnTo>
                    <a:pt x="665" y="304"/>
                  </a:lnTo>
                  <a:lnTo>
                    <a:pt x="621" y="328"/>
                  </a:lnTo>
                  <a:lnTo>
                    <a:pt x="615" y="349"/>
                  </a:lnTo>
                  <a:lnTo>
                    <a:pt x="633" y="365"/>
                  </a:lnTo>
                  <a:lnTo>
                    <a:pt x="665" y="415"/>
                  </a:lnTo>
                  <a:lnTo>
                    <a:pt x="663" y="429"/>
                  </a:lnTo>
                  <a:lnTo>
                    <a:pt x="693" y="457"/>
                  </a:lnTo>
                  <a:lnTo>
                    <a:pt x="701" y="477"/>
                  </a:lnTo>
                  <a:lnTo>
                    <a:pt x="691" y="523"/>
                  </a:lnTo>
                  <a:lnTo>
                    <a:pt x="665" y="535"/>
                  </a:lnTo>
                  <a:lnTo>
                    <a:pt x="609" y="567"/>
                  </a:lnTo>
                  <a:lnTo>
                    <a:pt x="555" y="589"/>
                  </a:lnTo>
                  <a:lnTo>
                    <a:pt x="551" y="559"/>
                  </a:lnTo>
                  <a:lnTo>
                    <a:pt x="529" y="539"/>
                  </a:lnTo>
                  <a:lnTo>
                    <a:pt x="529" y="523"/>
                  </a:lnTo>
                  <a:lnTo>
                    <a:pt x="517" y="513"/>
                  </a:lnTo>
                  <a:lnTo>
                    <a:pt x="471" y="511"/>
                  </a:lnTo>
                  <a:lnTo>
                    <a:pt x="457" y="501"/>
                  </a:lnTo>
                  <a:lnTo>
                    <a:pt x="391" y="533"/>
                  </a:lnTo>
                  <a:lnTo>
                    <a:pt x="361" y="491"/>
                  </a:lnTo>
                  <a:lnTo>
                    <a:pt x="323" y="491"/>
                  </a:lnTo>
                  <a:lnTo>
                    <a:pt x="268" y="467"/>
                  </a:lnTo>
                  <a:lnTo>
                    <a:pt x="258" y="419"/>
                  </a:lnTo>
                  <a:lnTo>
                    <a:pt x="248" y="415"/>
                  </a:lnTo>
                  <a:lnTo>
                    <a:pt x="212" y="415"/>
                  </a:lnTo>
                  <a:lnTo>
                    <a:pt x="122" y="427"/>
                  </a:lnTo>
                  <a:lnTo>
                    <a:pt x="92" y="407"/>
                  </a:lnTo>
                  <a:lnTo>
                    <a:pt x="134" y="385"/>
                  </a:lnTo>
                  <a:lnTo>
                    <a:pt x="142" y="363"/>
                  </a:lnTo>
                  <a:lnTo>
                    <a:pt x="134" y="347"/>
                  </a:lnTo>
                  <a:lnTo>
                    <a:pt x="88" y="302"/>
                  </a:lnTo>
                  <a:lnTo>
                    <a:pt x="38" y="290"/>
                  </a:lnTo>
                  <a:lnTo>
                    <a:pt x="20" y="298"/>
                  </a:lnTo>
                  <a:lnTo>
                    <a:pt x="0" y="282"/>
                  </a:lnTo>
                  <a:lnTo>
                    <a:pt x="0" y="266"/>
                  </a:lnTo>
                  <a:lnTo>
                    <a:pt x="16" y="242"/>
                  </a:lnTo>
                  <a:lnTo>
                    <a:pt x="28" y="212"/>
                  </a:lnTo>
                  <a:lnTo>
                    <a:pt x="66" y="190"/>
                  </a:lnTo>
                  <a:lnTo>
                    <a:pt x="92" y="174"/>
                  </a:lnTo>
                  <a:lnTo>
                    <a:pt x="112" y="178"/>
                  </a:lnTo>
                  <a:lnTo>
                    <a:pt x="134" y="228"/>
                  </a:lnTo>
                  <a:lnTo>
                    <a:pt x="196" y="222"/>
                  </a:lnTo>
                  <a:lnTo>
                    <a:pt x="220" y="238"/>
                  </a:lnTo>
                  <a:lnTo>
                    <a:pt x="244" y="234"/>
                  </a:lnTo>
                  <a:lnTo>
                    <a:pt x="305" y="214"/>
                  </a:lnTo>
                  <a:lnTo>
                    <a:pt x="319" y="204"/>
                  </a:lnTo>
                  <a:lnTo>
                    <a:pt x="353" y="164"/>
                  </a:lnTo>
                  <a:lnTo>
                    <a:pt x="363" y="138"/>
                  </a:lnTo>
                  <a:lnTo>
                    <a:pt x="385" y="114"/>
                  </a:lnTo>
                  <a:lnTo>
                    <a:pt x="363" y="98"/>
                  </a:lnTo>
                  <a:lnTo>
                    <a:pt x="355" y="60"/>
                  </a:lnTo>
                  <a:lnTo>
                    <a:pt x="375" y="40"/>
                  </a:lnTo>
                  <a:lnTo>
                    <a:pt x="423" y="10"/>
                  </a:lnTo>
                  <a:lnTo>
                    <a:pt x="475" y="0"/>
                  </a:lnTo>
                  <a:lnTo>
                    <a:pt x="541" y="12"/>
                  </a:lnTo>
                  <a:lnTo>
                    <a:pt x="657" y="0"/>
                  </a:lnTo>
                  <a:lnTo>
                    <a:pt x="695" y="12"/>
                  </a:lnTo>
                  <a:lnTo>
                    <a:pt x="691" y="44"/>
                  </a:lnTo>
                  <a:lnTo>
                    <a:pt x="699" y="60"/>
                  </a:lnTo>
                  <a:lnTo>
                    <a:pt x="731" y="92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535E32DB-EB6D-4646-8E02-F9DB0D84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89" y="2431908"/>
              <a:ext cx="904800" cy="547935"/>
            </a:xfrm>
            <a:custGeom>
              <a:avLst/>
              <a:gdLst/>
              <a:ahLst/>
              <a:cxnLst>
                <a:cxn ang="0">
                  <a:pos x="871" y="332"/>
                </a:cxn>
                <a:cxn ang="0">
                  <a:pos x="863" y="304"/>
                </a:cxn>
                <a:cxn ang="0">
                  <a:pos x="788" y="342"/>
                </a:cxn>
                <a:cxn ang="0">
                  <a:pos x="760" y="348"/>
                </a:cxn>
                <a:cxn ang="0">
                  <a:pos x="734" y="282"/>
                </a:cxn>
                <a:cxn ang="0">
                  <a:pos x="660" y="280"/>
                </a:cxn>
                <a:cxn ang="0">
                  <a:pos x="644" y="300"/>
                </a:cxn>
                <a:cxn ang="0">
                  <a:pos x="688" y="326"/>
                </a:cxn>
                <a:cxn ang="0">
                  <a:pos x="644" y="358"/>
                </a:cxn>
                <a:cxn ang="0">
                  <a:pos x="558" y="354"/>
                </a:cxn>
                <a:cxn ang="0">
                  <a:pos x="500" y="314"/>
                </a:cxn>
                <a:cxn ang="0">
                  <a:pos x="440" y="350"/>
                </a:cxn>
                <a:cxn ang="0">
                  <a:pos x="396" y="334"/>
                </a:cxn>
                <a:cxn ang="0">
                  <a:pos x="320" y="352"/>
                </a:cxn>
                <a:cxn ang="0">
                  <a:pos x="354" y="398"/>
                </a:cxn>
                <a:cxn ang="0">
                  <a:pos x="304" y="446"/>
                </a:cxn>
                <a:cxn ang="0">
                  <a:pos x="246" y="542"/>
                </a:cxn>
                <a:cxn ang="0">
                  <a:pos x="186" y="490"/>
                </a:cxn>
                <a:cxn ang="0">
                  <a:pos x="188" y="424"/>
                </a:cxn>
                <a:cxn ang="0">
                  <a:pos x="170" y="380"/>
                </a:cxn>
                <a:cxn ang="0">
                  <a:pos x="178" y="342"/>
                </a:cxn>
                <a:cxn ang="0">
                  <a:pos x="172" y="270"/>
                </a:cxn>
                <a:cxn ang="0">
                  <a:pos x="118" y="240"/>
                </a:cxn>
                <a:cxn ang="0">
                  <a:pos x="120" y="208"/>
                </a:cxn>
                <a:cxn ang="0">
                  <a:pos x="16" y="148"/>
                </a:cxn>
                <a:cxn ang="0">
                  <a:pos x="20" y="112"/>
                </a:cxn>
                <a:cxn ang="0">
                  <a:pos x="98" y="82"/>
                </a:cxn>
                <a:cxn ang="0">
                  <a:pos x="86" y="50"/>
                </a:cxn>
                <a:cxn ang="0">
                  <a:pos x="60" y="36"/>
                </a:cxn>
                <a:cxn ang="0">
                  <a:pos x="100" y="0"/>
                </a:cxn>
                <a:cxn ang="0">
                  <a:pos x="174" y="48"/>
                </a:cxn>
                <a:cxn ang="0">
                  <a:pos x="250" y="50"/>
                </a:cxn>
                <a:cxn ang="0">
                  <a:pos x="314" y="16"/>
                </a:cxn>
                <a:cxn ang="0">
                  <a:pos x="472" y="22"/>
                </a:cxn>
                <a:cxn ang="0">
                  <a:pos x="568" y="62"/>
                </a:cxn>
                <a:cxn ang="0">
                  <a:pos x="778" y="194"/>
                </a:cxn>
                <a:cxn ang="0">
                  <a:pos x="805" y="248"/>
                </a:cxn>
              </a:cxnLst>
              <a:rect l="0" t="0" r="r" b="b"/>
              <a:pathLst>
                <a:path w="895" h="542">
                  <a:moveTo>
                    <a:pt x="895" y="326"/>
                  </a:moveTo>
                  <a:lnTo>
                    <a:pt x="871" y="332"/>
                  </a:lnTo>
                  <a:lnTo>
                    <a:pt x="857" y="320"/>
                  </a:lnTo>
                  <a:lnTo>
                    <a:pt x="863" y="304"/>
                  </a:lnTo>
                  <a:lnTo>
                    <a:pt x="849" y="296"/>
                  </a:lnTo>
                  <a:lnTo>
                    <a:pt x="788" y="342"/>
                  </a:lnTo>
                  <a:lnTo>
                    <a:pt x="780" y="360"/>
                  </a:lnTo>
                  <a:lnTo>
                    <a:pt x="760" y="348"/>
                  </a:lnTo>
                  <a:lnTo>
                    <a:pt x="732" y="314"/>
                  </a:lnTo>
                  <a:lnTo>
                    <a:pt x="734" y="282"/>
                  </a:lnTo>
                  <a:lnTo>
                    <a:pt x="724" y="262"/>
                  </a:lnTo>
                  <a:lnTo>
                    <a:pt x="660" y="280"/>
                  </a:lnTo>
                  <a:lnTo>
                    <a:pt x="640" y="292"/>
                  </a:lnTo>
                  <a:lnTo>
                    <a:pt x="644" y="300"/>
                  </a:lnTo>
                  <a:lnTo>
                    <a:pt x="680" y="298"/>
                  </a:lnTo>
                  <a:lnTo>
                    <a:pt x="688" y="326"/>
                  </a:lnTo>
                  <a:lnTo>
                    <a:pt x="676" y="352"/>
                  </a:lnTo>
                  <a:lnTo>
                    <a:pt x="644" y="358"/>
                  </a:lnTo>
                  <a:lnTo>
                    <a:pt x="628" y="368"/>
                  </a:lnTo>
                  <a:lnTo>
                    <a:pt x="558" y="354"/>
                  </a:lnTo>
                  <a:lnTo>
                    <a:pt x="520" y="334"/>
                  </a:lnTo>
                  <a:lnTo>
                    <a:pt x="500" y="314"/>
                  </a:lnTo>
                  <a:lnTo>
                    <a:pt x="474" y="346"/>
                  </a:lnTo>
                  <a:lnTo>
                    <a:pt x="440" y="350"/>
                  </a:lnTo>
                  <a:lnTo>
                    <a:pt x="404" y="346"/>
                  </a:lnTo>
                  <a:lnTo>
                    <a:pt x="396" y="334"/>
                  </a:lnTo>
                  <a:lnTo>
                    <a:pt x="354" y="334"/>
                  </a:lnTo>
                  <a:lnTo>
                    <a:pt x="320" y="352"/>
                  </a:lnTo>
                  <a:lnTo>
                    <a:pt x="320" y="374"/>
                  </a:lnTo>
                  <a:lnTo>
                    <a:pt x="354" y="398"/>
                  </a:lnTo>
                  <a:lnTo>
                    <a:pt x="354" y="434"/>
                  </a:lnTo>
                  <a:lnTo>
                    <a:pt x="304" y="446"/>
                  </a:lnTo>
                  <a:lnTo>
                    <a:pt x="286" y="484"/>
                  </a:lnTo>
                  <a:lnTo>
                    <a:pt x="246" y="542"/>
                  </a:lnTo>
                  <a:lnTo>
                    <a:pt x="234" y="542"/>
                  </a:lnTo>
                  <a:lnTo>
                    <a:pt x="186" y="490"/>
                  </a:lnTo>
                  <a:lnTo>
                    <a:pt x="208" y="442"/>
                  </a:lnTo>
                  <a:lnTo>
                    <a:pt x="188" y="424"/>
                  </a:lnTo>
                  <a:lnTo>
                    <a:pt x="182" y="386"/>
                  </a:lnTo>
                  <a:lnTo>
                    <a:pt x="170" y="380"/>
                  </a:lnTo>
                  <a:lnTo>
                    <a:pt x="166" y="354"/>
                  </a:lnTo>
                  <a:lnTo>
                    <a:pt x="178" y="342"/>
                  </a:lnTo>
                  <a:lnTo>
                    <a:pt x="184" y="282"/>
                  </a:lnTo>
                  <a:lnTo>
                    <a:pt x="172" y="270"/>
                  </a:lnTo>
                  <a:lnTo>
                    <a:pt x="136" y="254"/>
                  </a:lnTo>
                  <a:lnTo>
                    <a:pt x="118" y="240"/>
                  </a:lnTo>
                  <a:lnTo>
                    <a:pt x="112" y="224"/>
                  </a:lnTo>
                  <a:lnTo>
                    <a:pt x="120" y="208"/>
                  </a:lnTo>
                  <a:lnTo>
                    <a:pt x="108" y="192"/>
                  </a:lnTo>
                  <a:lnTo>
                    <a:pt x="16" y="148"/>
                  </a:lnTo>
                  <a:lnTo>
                    <a:pt x="0" y="128"/>
                  </a:lnTo>
                  <a:lnTo>
                    <a:pt x="20" y="112"/>
                  </a:lnTo>
                  <a:lnTo>
                    <a:pt x="66" y="134"/>
                  </a:lnTo>
                  <a:lnTo>
                    <a:pt x="98" y="82"/>
                  </a:lnTo>
                  <a:lnTo>
                    <a:pt x="100" y="66"/>
                  </a:lnTo>
                  <a:lnTo>
                    <a:pt x="86" y="50"/>
                  </a:lnTo>
                  <a:lnTo>
                    <a:pt x="80" y="26"/>
                  </a:lnTo>
                  <a:lnTo>
                    <a:pt x="60" y="36"/>
                  </a:lnTo>
                  <a:lnTo>
                    <a:pt x="76" y="2"/>
                  </a:lnTo>
                  <a:lnTo>
                    <a:pt x="100" y="0"/>
                  </a:lnTo>
                  <a:lnTo>
                    <a:pt x="138" y="20"/>
                  </a:lnTo>
                  <a:lnTo>
                    <a:pt x="174" y="48"/>
                  </a:lnTo>
                  <a:lnTo>
                    <a:pt x="204" y="54"/>
                  </a:lnTo>
                  <a:lnTo>
                    <a:pt x="250" y="50"/>
                  </a:lnTo>
                  <a:lnTo>
                    <a:pt x="294" y="36"/>
                  </a:lnTo>
                  <a:lnTo>
                    <a:pt x="314" y="16"/>
                  </a:lnTo>
                  <a:lnTo>
                    <a:pt x="336" y="6"/>
                  </a:lnTo>
                  <a:lnTo>
                    <a:pt x="472" y="22"/>
                  </a:lnTo>
                  <a:lnTo>
                    <a:pt x="538" y="22"/>
                  </a:lnTo>
                  <a:lnTo>
                    <a:pt x="568" y="62"/>
                  </a:lnTo>
                  <a:lnTo>
                    <a:pt x="768" y="182"/>
                  </a:lnTo>
                  <a:lnTo>
                    <a:pt x="778" y="194"/>
                  </a:lnTo>
                  <a:lnTo>
                    <a:pt x="801" y="246"/>
                  </a:lnTo>
                  <a:lnTo>
                    <a:pt x="805" y="248"/>
                  </a:lnTo>
                  <a:lnTo>
                    <a:pt x="895" y="326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A6CFF4F1-2CB3-FD4C-B6E9-CC7003D4B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7180" y="2214554"/>
              <a:ext cx="569165" cy="435720"/>
            </a:xfrm>
            <a:custGeom>
              <a:avLst/>
              <a:gdLst/>
              <a:ahLst/>
              <a:cxnLst>
                <a:cxn ang="0">
                  <a:pos x="244" y="257"/>
                </a:cxn>
                <a:cxn ang="0">
                  <a:pos x="214" y="249"/>
                </a:cxn>
                <a:cxn ang="0">
                  <a:pos x="156" y="259"/>
                </a:cxn>
                <a:cxn ang="0">
                  <a:pos x="102" y="289"/>
                </a:cxn>
                <a:cxn ang="0">
                  <a:pos x="80" y="289"/>
                </a:cxn>
                <a:cxn ang="0">
                  <a:pos x="24" y="251"/>
                </a:cxn>
                <a:cxn ang="0">
                  <a:pos x="0" y="243"/>
                </a:cxn>
                <a:cxn ang="0">
                  <a:pos x="8" y="223"/>
                </a:cxn>
                <a:cxn ang="0">
                  <a:pos x="0" y="194"/>
                </a:cxn>
                <a:cxn ang="0">
                  <a:pos x="14" y="168"/>
                </a:cxn>
                <a:cxn ang="0">
                  <a:pos x="56" y="140"/>
                </a:cxn>
                <a:cxn ang="0">
                  <a:pos x="66" y="104"/>
                </a:cxn>
                <a:cxn ang="0">
                  <a:pos x="88" y="66"/>
                </a:cxn>
                <a:cxn ang="0">
                  <a:pos x="176" y="48"/>
                </a:cxn>
                <a:cxn ang="0">
                  <a:pos x="196" y="40"/>
                </a:cxn>
                <a:cxn ang="0">
                  <a:pos x="184" y="12"/>
                </a:cxn>
                <a:cxn ang="0">
                  <a:pos x="204" y="0"/>
                </a:cxn>
                <a:cxn ang="0">
                  <a:pos x="234" y="2"/>
                </a:cxn>
                <a:cxn ang="0">
                  <a:pos x="256" y="12"/>
                </a:cxn>
                <a:cxn ang="0">
                  <a:pos x="263" y="70"/>
                </a:cxn>
                <a:cxn ang="0">
                  <a:pos x="275" y="80"/>
                </a:cxn>
                <a:cxn ang="0">
                  <a:pos x="291" y="70"/>
                </a:cxn>
                <a:cxn ang="0">
                  <a:pos x="297" y="30"/>
                </a:cxn>
                <a:cxn ang="0">
                  <a:pos x="309" y="18"/>
                </a:cxn>
                <a:cxn ang="0">
                  <a:pos x="323" y="24"/>
                </a:cxn>
                <a:cxn ang="0">
                  <a:pos x="353" y="76"/>
                </a:cxn>
                <a:cxn ang="0">
                  <a:pos x="391" y="80"/>
                </a:cxn>
                <a:cxn ang="0">
                  <a:pos x="399" y="98"/>
                </a:cxn>
                <a:cxn ang="0">
                  <a:pos x="375" y="140"/>
                </a:cxn>
                <a:cxn ang="0">
                  <a:pos x="389" y="166"/>
                </a:cxn>
                <a:cxn ang="0">
                  <a:pos x="395" y="192"/>
                </a:cxn>
                <a:cxn ang="0">
                  <a:pos x="459" y="192"/>
                </a:cxn>
                <a:cxn ang="0">
                  <a:pos x="449" y="180"/>
                </a:cxn>
                <a:cxn ang="0">
                  <a:pos x="461" y="144"/>
                </a:cxn>
                <a:cxn ang="0">
                  <a:pos x="493" y="146"/>
                </a:cxn>
                <a:cxn ang="0">
                  <a:pos x="533" y="170"/>
                </a:cxn>
                <a:cxn ang="0">
                  <a:pos x="563" y="201"/>
                </a:cxn>
                <a:cxn ang="0">
                  <a:pos x="541" y="205"/>
                </a:cxn>
                <a:cxn ang="0">
                  <a:pos x="541" y="217"/>
                </a:cxn>
                <a:cxn ang="0">
                  <a:pos x="559" y="235"/>
                </a:cxn>
                <a:cxn ang="0">
                  <a:pos x="521" y="215"/>
                </a:cxn>
                <a:cxn ang="0">
                  <a:pos x="497" y="217"/>
                </a:cxn>
                <a:cxn ang="0">
                  <a:pos x="481" y="251"/>
                </a:cxn>
                <a:cxn ang="0">
                  <a:pos x="433" y="281"/>
                </a:cxn>
                <a:cxn ang="0">
                  <a:pos x="385" y="277"/>
                </a:cxn>
                <a:cxn ang="0">
                  <a:pos x="365" y="269"/>
                </a:cxn>
                <a:cxn ang="0">
                  <a:pos x="353" y="247"/>
                </a:cxn>
                <a:cxn ang="0">
                  <a:pos x="355" y="190"/>
                </a:cxn>
                <a:cxn ang="0">
                  <a:pos x="301" y="188"/>
                </a:cxn>
                <a:cxn ang="0">
                  <a:pos x="283" y="215"/>
                </a:cxn>
                <a:cxn ang="0">
                  <a:pos x="244" y="257"/>
                </a:cxn>
                <a:cxn ang="0">
                  <a:pos x="194" y="367"/>
                </a:cxn>
                <a:cxn ang="0">
                  <a:pos x="204" y="381"/>
                </a:cxn>
                <a:cxn ang="0">
                  <a:pos x="224" y="371"/>
                </a:cxn>
                <a:cxn ang="0">
                  <a:pos x="208" y="417"/>
                </a:cxn>
                <a:cxn ang="0">
                  <a:pos x="190" y="431"/>
                </a:cxn>
                <a:cxn ang="0">
                  <a:pos x="166" y="405"/>
                </a:cxn>
                <a:cxn ang="0">
                  <a:pos x="168" y="393"/>
                </a:cxn>
                <a:cxn ang="0">
                  <a:pos x="194" y="367"/>
                </a:cxn>
              </a:cxnLst>
              <a:rect l="0" t="0" r="r" b="b"/>
              <a:pathLst>
                <a:path w="563" h="431">
                  <a:moveTo>
                    <a:pt x="244" y="257"/>
                  </a:moveTo>
                  <a:lnTo>
                    <a:pt x="214" y="249"/>
                  </a:lnTo>
                  <a:lnTo>
                    <a:pt x="156" y="259"/>
                  </a:lnTo>
                  <a:lnTo>
                    <a:pt x="102" y="289"/>
                  </a:lnTo>
                  <a:lnTo>
                    <a:pt x="80" y="289"/>
                  </a:lnTo>
                  <a:lnTo>
                    <a:pt x="24" y="251"/>
                  </a:lnTo>
                  <a:lnTo>
                    <a:pt x="0" y="243"/>
                  </a:lnTo>
                  <a:lnTo>
                    <a:pt x="8" y="223"/>
                  </a:lnTo>
                  <a:lnTo>
                    <a:pt x="0" y="194"/>
                  </a:lnTo>
                  <a:lnTo>
                    <a:pt x="14" y="168"/>
                  </a:lnTo>
                  <a:lnTo>
                    <a:pt x="56" y="140"/>
                  </a:lnTo>
                  <a:lnTo>
                    <a:pt x="66" y="104"/>
                  </a:lnTo>
                  <a:lnTo>
                    <a:pt x="88" y="66"/>
                  </a:lnTo>
                  <a:lnTo>
                    <a:pt x="176" y="48"/>
                  </a:lnTo>
                  <a:lnTo>
                    <a:pt x="196" y="40"/>
                  </a:lnTo>
                  <a:lnTo>
                    <a:pt x="184" y="12"/>
                  </a:lnTo>
                  <a:lnTo>
                    <a:pt x="204" y="0"/>
                  </a:lnTo>
                  <a:lnTo>
                    <a:pt x="234" y="2"/>
                  </a:lnTo>
                  <a:lnTo>
                    <a:pt x="256" y="12"/>
                  </a:lnTo>
                  <a:lnTo>
                    <a:pt x="263" y="70"/>
                  </a:lnTo>
                  <a:lnTo>
                    <a:pt x="275" y="80"/>
                  </a:lnTo>
                  <a:lnTo>
                    <a:pt x="291" y="70"/>
                  </a:lnTo>
                  <a:lnTo>
                    <a:pt x="297" y="30"/>
                  </a:lnTo>
                  <a:lnTo>
                    <a:pt x="309" y="18"/>
                  </a:lnTo>
                  <a:lnTo>
                    <a:pt x="323" y="24"/>
                  </a:lnTo>
                  <a:lnTo>
                    <a:pt x="353" y="76"/>
                  </a:lnTo>
                  <a:lnTo>
                    <a:pt x="391" y="80"/>
                  </a:lnTo>
                  <a:lnTo>
                    <a:pt x="399" y="98"/>
                  </a:lnTo>
                  <a:lnTo>
                    <a:pt x="375" y="140"/>
                  </a:lnTo>
                  <a:lnTo>
                    <a:pt x="389" y="166"/>
                  </a:lnTo>
                  <a:lnTo>
                    <a:pt x="395" y="192"/>
                  </a:lnTo>
                  <a:lnTo>
                    <a:pt x="459" y="192"/>
                  </a:lnTo>
                  <a:lnTo>
                    <a:pt x="449" y="180"/>
                  </a:lnTo>
                  <a:lnTo>
                    <a:pt x="461" y="144"/>
                  </a:lnTo>
                  <a:lnTo>
                    <a:pt x="493" y="146"/>
                  </a:lnTo>
                  <a:lnTo>
                    <a:pt x="533" y="170"/>
                  </a:lnTo>
                  <a:lnTo>
                    <a:pt x="563" y="201"/>
                  </a:lnTo>
                  <a:lnTo>
                    <a:pt x="541" y="205"/>
                  </a:lnTo>
                  <a:lnTo>
                    <a:pt x="541" y="217"/>
                  </a:lnTo>
                  <a:lnTo>
                    <a:pt x="559" y="235"/>
                  </a:lnTo>
                  <a:lnTo>
                    <a:pt x="521" y="215"/>
                  </a:lnTo>
                  <a:lnTo>
                    <a:pt x="497" y="217"/>
                  </a:lnTo>
                  <a:lnTo>
                    <a:pt x="481" y="251"/>
                  </a:lnTo>
                  <a:lnTo>
                    <a:pt x="433" y="281"/>
                  </a:lnTo>
                  <a:lnTo>
                    <a:pt x="385" y="277"/>
                  </a:lnTo>
                  <a:lnTo>
                    <a:pt x="365" y="269"/>
                  </a:lnTo>
                  <a:lnTo>
                    <a:pt x="353" y="247"/>
                  </a:lnTo>
                  <a:lnTo>
                    <a:pt x="355" y="190"/>
                  </a:lnTo>
                  <a:lnTo>
                    <a:pt x="301" y="188"/>
                  </a:lnTo>
                  <a:lnTo>
                    <a:pt x="283" y="215"/>
                  </a:lnTo>
                  <a:lnTo>
                    <a:pt x="244" y="257"/>
                  </a:lnTo>
                  <a:close/>
                  <a:moveTo>
                    <a:pt x="194" y="367"/>
                  </a:moveTo>
                  <a:lnTo>
                    <a:pt x="204" y="381"/>
                  </a:lnTo>
                  <a:lnTo>
                    <a:pt x="224" y="371"/>
                  </a:lnTo>
                  <a:lnTo>
                    <a:pt x="208" y="417"/>
                  </a:lnTo>
                  <a:lnTo>
                    <a:pt x="190" y="431"/>
                  </a:lnTo>
                  <a:lnTo>
                    <a:pt x="166" y="405"/>
                  </a:lnTo>
                  <a:lnTo>
                    <a:pt x="168" y="393"/>
                  </a:lnTo>
                  <a:lnTo>
                    <a:pt x="194" y="367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8826651-F6E5-F34B-B082-74DB7626B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180" y="3689530"/>
              <a:ext cx="680369" cy="827968"/>
            </a:xfrm>
            <a:custGeom>
              <a:avLst/>
              <a:gdLst/>
              <a:ahLst/>
              <a:cxnLst>
                <a:cxn ang="0">
                  <a:pos x="673" y="168"/>
                </a:cxn>
                <a:cxn ang="0">
                  <a:pos x="661" y="212"/>
                </a:cxn>
                <a:cxn ang="0">
                  <a:pos x="581" y="258"/>
                </a:cxn>
                <a:cxn ang="0">
                  <a:pos x="567" y="330"/>
                </a:cxn>
                <a:cxn ang="0">
                  <a:pos x="521" y="392"/>
                </a:cxn>
                <a:cxn ang="0">
                  <a:pos x="501" y="446"/>
                </a:cxn>
                <a:cxn ang="0">
                  <a:pos x="449" y="452"/>
                </a:cxn>
                <a:cxn ang="0">
                  <a:pos x="387" y="510"/>
                </a:cxn>
                <a:cxn ang="0">
                  <a:pos x="329" y="543"/>
                </a:cxn>
                <a:cxn ang="0">
                  <a:pos x="309" y="619"/>
                </a:cxn>
                <a:cxn ang="0">
                  <a:pos x="331" y="661"/>
                </a:cxn>
                <a:cxn ang="0">
                  <a:pos x="339" y="727"/>
                </a:cxn>
                <a:cxn ang="0">
                  <a:pos x="180" y="725"/>
                </a:cxn>
                <a:cxn ang="0">
                  <a:pos x="130" y="785"/>
                </a:cxn>
                <a:cxn ang="0">
                  <a:pos x="40" y="793"/>
                </a:cxn>
                <a:cxn ang="0">
                  <a:pos x="4" y="709"/>
                </a:cxn>
                <a:cxn ang="0">
                  <a:pos x="24" y="615"/>
                </a:cxn>
                <a:cxn ang="0">
                  <a:pos x="0" y="537"/>
                </a:cxn>
                <a:cxn ang="0">
                  <a:pos x="52" y="533"/>
                </a:cxn>
                <a:cxn ang="0">
                  <a:pos x="44" y="442"/>
                </a:cxn>
                <a:cxn ang="0">
                  <a:pos x="56" y="392"/>
                </a:cxn>
                <a:cxn ang="0">
                  <a:pos x="98" y="364"/>
                </a:cxn>
                <a:cxn ang="0">
                  <a:pos x="100" y="284"/>
                </a:cxn>
                <a:cxn ang="0">
                  <a:pos x="116" y="242"/>
                </a:cxn>
                <a:cxn ang="0">
                  <a:pos x="86" y="188"/>
                </a:cxn>
                <a:cxn ang="0">
                  <a:pos x="96" y="132"/>
                </a:cxn>
                <a:cxn ang="0">
                  <a:pos x="182" y="74"/>
                </a:cxn>
                <a:cxn ang="0">
                  <a:pos x="200" y="0"/>
                </a:cxn>
                <a:cxn ang="0">
                  <a:pos x="246" y="4"/>
                </a:cxn>
                <a:cxn ang="0">
                  <a:pos x="311" y="76"/>
                </a:cxn>
                <a:cxn ang="0">
                  <a:pos x="379" y="118"/>
                </a:cxn>
                <a:cxn ang="0">
                  <a:pos x="459" y="96"/>
                </a:cxn>
                <a:cxn ang="0">
                  <a:pos x="517" y="108"/>
                </a:cxn>
                <a:cxn ang="0">
                  <a:pos x="539" y="144"/>
                </a:cxn>
                <a:cxn ang="0">
                  <a:pos x="597" y="152"/>
                </a:cxn>
              </a:cxnLst>
              <a:rect l="0" t="0" r="r" b="b"/>
              <a:pathLst>
                <a:path w="673" h="819">
                  <a:moveTo>
                    <a:pt x="653" y="120"/>
                  </a:moveTo>
                  <a:lnTo>
                    <a:pt x="673" y="168"/>
                  </a:lnTo>
                  <a:lnTo>
                    <a:pt x="673" y="196"/>
                  </a:lnTo>
                  <a:lnTo>
                    <a:pt x="661" y="212"/>
                  </a:lnTo>
                  <a:lnTo>
                    <a:pt x="621" y="224"/>
                  </a:lnTo>
                  <a:lnTo>
                    <a:pt x="581" y="258"/>
                  </a:lnTo>
                  <a:lnTo>
                    <a:pt x="581" y="312"/>
                  </a:lnTo>
                  <a:lnTo>
                    <a:pt x="567" y="330"/>
                  </a:lnTo>
                  <a:lnTo>
                    <a:pt x="523" y="356"/>
                  </a:lnTo>
                  <a:lnTo>
                    <a:pt x="521" y="392"/>
                  </a:lnTo>
                  <a:lnTo>
                    <a:pt x="499" y="430"/>
                  </a:lnTo>
                  <a:lnTo>
                    <a:pt x="501" y="446"/>
                  </a:lnTo>
                  <a:lnTo>
                    <a:pt x="473" y="460"/>
                  </a:lnTo>
                  <a:lnTo>
                    <a:pt x="449" y="452"/>
                  </a:lnTo>
                  <a:lnTo>
                    <a:pt x="429" y="460"/>
                  </a:lnTo>
                  <a:lnTo>
                    <a:pt x="387" y="510"/>
                  </a:lnTo>
                  <a:lnTo>
                    <a:pt x="343" y="529"/>
                  </a:lnTo>
                  <a:lnTo>
                    <a:pt x="329" y="543"/>
                  </a:lnTo>
                  <a:lnTo>
                    <a:pt x="329" y="571"/>
                  </a:lnTo>
                  <a:lnTo>
                    <a:pt x="309" y="619"/>
                  </a:lnTo>
                  <a:lnTo>
                    <a:pt x="317" y="653"/>
                  </a:lnTo>
                  <a:lnTo>
                    <a:pt x="331" y="661"/>
                  </a:lnTo>
                  <a:lnTo>
                    <a:pt x="343" y="703"/>
                  </a:lnTo>
                  <a:lnTo>
                    <a:pt x="339" y="727"/>
                  </a:lnTo>
                  <a:lnTo>
                    <a:pt x="289" y="749"/>
                  </a:lnTo>
                  <a:lnTo>
                    <a:pt x="180" y="725"/>
                  </a:lnTo>
                  <a:lnTo>
                    <a:pt x="148" y="737"/>
                  </a:lnTo>
                  <a:lnTo>
                    <a:pt x="130" y="785"/>
                  </a:lnTo>
                  <a:lnTo>
                    <a:pt x="90" y="819"/>
                  </a:lnTo>
                  <a:lnTo>
                    <a:pt x="40" y="793"/>
                  </a:lnTo>
                  <a:lnTo>
                    <a:pt x="22" y="763"/>
                  </a:lnTo>
                  <a:lnTo>
                    <a:pt x="4" y="709"/>
                  </a:lnTo>
                  <a:lnTo>
                    <a:pt x="20" y="651"/>
                  </a:lnTo>
                  <a:lnTo>
                    <a:pt x="24" y="615"/>
                  </a:lnTo>
                  <a:lnTo>
                    <a:pt x="8" y="597"/>
                  </a:lnTo>
                  <a:lnTo>
                    <a:pt x="0" y="537"/>
                  </a:lnTo>
                  <a:lnTo>
                    <a:pt x="12" y="529"/>
                  </a:lnTo>
                  <a:lnTo>
                    <a:pt x="52" y="533"/>
                  </a:lnTo>
                  <a:lnTo>
                    <a:pt x="60" y="500"/>
                  </a:lnTo>
                  <a:lnTo>
                    <a:pt x="44" y="442"/>
                  </a:lnTo>
                  <a:lnTo>
                    <a:pt x="44" y="418"/>
                  </a:lnTo>
                  <a:lnTo>
                    <a:pt x="56" y="392"/>
                  </a:lnTo>
                  <a:lnTo>
                    <a:pt x="96" y="380"/>
                  </a:lnTo>
                  <a:lnTo>
                    <a:pt x="98" y="364"/>
                  </a:lnTo>
                  <a:lnTo>
                    <a:pt x="86" y="332"/>
                  </a:lnTo>
                  <a:lnTo>
                    <a:pt x="100" y="284"/>
                  </a:lnTo>
                  <a:lnTo>
                    <a:pt x="122" y="252"/>
                  </a:lnTo>
                  <a:lnTo>
                    <a:pt x="116" y="242"/>
                  </a:lnTo>
                  <a:lnTo>
                    <a:pt x="88" y="238"/>
                  </a:lnTo>
                  <a:lnTo>
                    <a:pt x="86" y="188"/>
                  </a:lnTo>
                  <a:lnTo>
                    <a:pt x="72" y="156"/>
                  </a:lnTo>
                  <a:lnTo>
                    <a:pt x="96" y="132"/>
                  </a:lnTo>
                  <a:lnTo>
                    <a:pt x="160" y="100"/>
                  </a:lnTo>
                  <a:lnTo>
                    <a:pt x="182" y="74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36" y="0"/>
                  </a:lnTo>
                  <a:lnTo>
                    <a:pt x="246" y="4"/>
                  </a:lnTo>
                  <a:lnTo>
                    <a:pt x="256" y="52"/>
                  </a:lnTo>
                  <a:lnTo>
                    <a:pt x="311" y="76"/>
                  </a:lnTo>
                  <a:lnTo>
                    <a:pt x="349" y="76"/>
                  </a:lnTo>
                  <a:lnTo>
                    <a:pt x="379" y="118"/>
                  </a:lnTo>
                  <a:lnTo>
                    <a:pt x="445" y="86"/>
                  </a:lnTo>
                  <a:lnTo>
                    <a:pt x="459" y="96"/>
                  </a:lnTo>
                  <a:lnTo>
                    <a:pt x="505" y="98"/>
                  </a:lnTo>
                  <a:lnTo>
                    <a:pt x="517" y="108"/>
                  </a:lnTo>
                  <a:lnTo>
                    <a:pt x="517" y="124"/>
                  </a:lnTo>
                  <a:lnTo>
                    <a:pt x="539" y="144"/>
                  </a:lnTo>
                  <a:lnTo>
                    <a:pt x="543" y="174"/>
                  </a:lnTo>
                  <a:lnTo>
                    <a:pt x="597" y="152"/>
                  </a:lnTo>
                  <a:lnTo>
                    <a:pt x="653" y="120"/>
                  </a:lnTo>
                  <a:close/>
                </a:path>
              </a:pathLst>
            </a:custGeom>
            <a:solidFill>
              <a:srgbClr val="FFC611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CF616343-6C64-B24D-BE3F-C60E50F5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632" y="2404613"/>
              <a:ext cx="759224" cy="968490"/>
            </a:xfrm>
            <a:custGeom>
              <a:avLst/>
              <a:gdLst/>
              <a:ahLst/>
              <a:cxnLst>
                <a:cxn ang="0">
                  <a:pos x="551" y="53"/>
                </a:cxn>
                <a:cxn ang="0">
                  <a:pos x="571" y="93"/>
                </a:cxn>
                <a:cxn ang="0">
                  <a:pos x="537" y="161"/>
                </a:cxn>
                <a:cxn ang="0">
                  <a:pos x="471" y="155"/>
                </a:cxn>
                <a:cxn ang="0">
                  <a:pos x="579" y="219"/>
                </a:cxn>
                <a:cxn ang="0">
                  <a:pos x="583" y="251"/>
                </a:cxn>
                <a:cxn ang="0">
                  <a:pos x="607" y="281"/>
                </a:cxn>
                <a:cxn ang="0">
                  <a:pos x="655" y="309"/>
                </a:cxn>
                <a:cxn ang="0">
                  <a:pos x="637" y="381"/>
                </a:cxn>
                <a:cxn ang="0">
                  <a:pos x="653" y="413"/>
                </a:cxn>
                <a:cxn ang="0">
                  <a:pos x="679" y="469"/>
                </a:cxn>
                <a:cxn ang="0">
                  <a:pos x="705" y="569"/>
                </a:cxn>
                <a:cxn ang="0">
                  <a:pos x="751" y="682"/>
                </a:cxn>
                <a:cxn ang="0">
                  <a:pos x="707" y="750"/>
                </a:cxn>
                <a:cxn ang="0">
                  <a:pos x="619" y="802"/>
                </a:cxn>
                <a:cxn ang="0">
                  <a:pos x="531" y="814"/>
                </a:cxn>
                <a:cxn ang="0">
                  <a:pos x="461" y="866"/>
                </a:cxn>
                <a:cxn ang="0">
                  <a:pos x="393" y="916"/>
                </a:cxn>
                <a:cxn ang="0">
                  <a:pos x="373" y="958"/>
                </a:cxn>
                <a:cxn ang="0">
                  <a:pos x="306" y="904"/>
                </a:cxn>
                <a:cxn ang="0">
                  <a:pos x="214" y="852"/>
                </a:cxn>
                <a:cxn ang="0">
                  <a:pos x="130" y="864"/>
                </a:cxn>
                <a:cxn ang="0">
                  <a:pos x="64" y="808"/>
                </a:cxn>
                <a:cxn ang="0">
                  <a:pos x="34" y="736"/>
                </a:cxn>
                <a:cxn ang="0">
                  <a:pos x="108" y="670"/>
                </a:cxn>
                <a:cxn ang="0">
                  <a:pos x="74" y="664"/>
                </a:cxn>
                <a:cxn ang="0">
                  <a:pos x="60" y="597"/>
                </a:cxn>
                <a:cxn ang="0">
                  <a:pos x="24" y="559"/>
                </a:cxn>
                <a:cxn ang="0">
                  <a:pos x="62" y="513"/>
                </a:cxn>
                <a:cxn ang="0">
                  <a:pos x="34" y="455"/>
                </a:cxn>
                <a:cxn ang="0">
                  <a:pos x="0" y="373"/>
                </a:cxn>
                <a:cxn ang="0">
                  <a:pos x="28" y="289"/>
                </a:cxn>
                <a:cxn ang="0">
                  <a:pos x="82" y="217"/>
                </a:cxn>
                <a:cxn ang="0">
                  <a:pos x="118" y="201"/>
                </a:cxn>
                <a:cxn ang="0">
                  <a:pos x="172" y="137"/>
                </a:cxn>
                <a:cxn ang="0">
                  <a:pos x="226" y="151"/>
                </a:cxn>
                <a:cxn ang="0">
                  <a:pos x="218" y="205"/>
                </a:cxn>
                <a:cxn ang="0">
                  <a:pos x="240" y="243"/>
                </a:cxn>
                <a:cxn ang="0">
                  <a:pos x="274" y="183"/>
                </a:cxn>
                <a:cxn ang="0">
                  <a:pos x="278" y="103"/>
                </a:cxn>
                <a:cxn ang="0">
                  <a:pos x="304" y="115"/>
                </a:cxn>
                <a:cxn ang="0">
                  <a:pos x="294" y="69"/>
                </a:cxn>
                <a:cxn ang="0">
                  <a:pos x="351" y="0"/>
                </a:cxn>
                <a:cxn ang="0">
                  <a:pos x="403" y="59"/>
                </a:cxn>
                <a:cxn ang="0">
                  <a:pos x="435" y="89"/>
                </a:cxn>
                <a:cxn ang="0">
                  <a:pos x="531" y="63"/>
                </a:cxn>
              </a:cxnLst>
              <a:rect l="0" t="0" r="r" b="b"/>
              <a:pathLst>
                <a:path w="751" h="958">
                  <a:moveTo>
                    <a:pt x="531" y="63"/>
                  </a:moveTo>
                  <a:lnTo>
                    <a:pt x="551" y="53"/>
                  </a:lnTo>
                  <a:lnTo>
                    <a:pt x="557" y="77"/>
                  </a:lnTo>
                  <a:lnTo>
                    <a:pt x="571" y="93"/>
                  </a:lnTo>
                  <a:lnTo>
                    <a:pt x="569" y="109"/>
                  </a:lnTo>
                  <a:lnTo>
                    <a:pt x="537" y="161"/>
                  </a:lnTo>
                  <a:lnTo>
                    <a:pt x="491" y="139"/>
                  </a:lnTo>
                  <a:lnTo>
                    <a:pt x="471" y="155"/>
                  </a:lnTo>
                  <a:lnTo>
                    <a:pt x="487" y="175"/>
                  </a:lnTo>
                  <a:lnTo>
                    <a:pt x="579" y="219"/>
                  </a:lnTo>
                  <a:lnTo>
                    <a:pt x="591" y="235"/>
                  </a:lnTo>
                  <a:lnTo>
                    <a:pt x="583" y="251"/>
                  </a:lnTo>
                  <a:lnTo>
                    <a:pt x="589" y="267"/>
                  </a:lnTo>
                  <a:lnTo>
                    <a:pt x="607" y="281"/>
                  </a:lnTo>
                  <a:lnTo>
                    <a:pt x="643" y="297"/>
                  </a:lnTo>
                  <a:lnTo>
                    <a:pt x="655" y="309"/>
                  </a:lnTo>
                  <a:lnTo>
                    <a:pt x="649" y="369"/>
                  </a:lnTo>
                  <a:lnTo>
                    <a:pt x="637" y="381"/>
                  </a:lnTo>
                  <a:lnTo>
                    <a:pt x="641" y="407"/>
                  </a:lnTo>
                  <a:lnTo>
                    <a:pt x="653" y="413"/>
                  </a:lnTo>
                  <a:lnTo>
                    <a:pt x="659" y="451"/>
                  </a:lnTo>
                  <a:lnTo>
                    <a:pt x="679" y="469"/>
                  </a:lnTo>
                  <a:lnTo>
                    <a:pt x="657" y="517"/>
                  </a:lnTo>
                  <a:lnTo>
                    <a:pt x="705" y="569"/>
                  </a:lnTo>
                  <a:lnTo>
                    <a:pt x="739" y="630"/>
                  </a:lnTo>
                  <a:lnTo>
                    <a:pt x="751" y="682"/>
                  </a:lnTo>
                  <a:lnTo>
                    <a:pt x="707" y="736"/>
                  </a:lnTo>
                  <a:lnTo>
                    <a:pt x="707" y="750"/>
                  </a:lnTo>
                  <a:lnTo>
                    <a:pt x="691" y="770"/>
                  </a:lnTo>
                  <a:lnTo>
                    <a:pt x="619" y="802"/>
                  </a:lnTo>
                  <a:lnTo>
                    <a:pt x="553" y="796"/>
                  </a:lnTo>
                  <a:lnTo>
                    <a:pt x="531" y="814"/>
                  </a:lnTo>
                  <a:lnTo>
                    <a:pt x="513" y="856"/>
                  </a:lnTo>
                  <a:lnTo>
                    <a:pt x="461" y="866"/>
                  </a:lnTo>
                  <a:lnTo>
                    <a:pt x="413" y="896"/>
                  </a:lnTo>
                  <a:lnTo>
                    <a:pt x="393" y="916"/>
                  </a:lnTo>
                  <a:lnTo>
                    <a:pt x="401" y="954"/>
                  </a:lnTo>
                  <a:lnTo>
                    <a:pt x="373" y="958"/>
                  </a:lnTo>
                  <a:lnTo>
                    <a:pt x="329" y="934"/>
                  </a:lnTo>
                  <a:lnTo>
                    <a:pt x="306" y="904"/>
                  </a:lnTo>
                  <a:lnTo>
                    <a:pt x="262" y="860"/>
                  </a:lnTo>
                  <a:lnTo>
                    <a:pt x="214" y="852"/>
                  </a:lnTo>
                  <a:lnTo>
                    <a:pt x="158" y="866"/>
                  </a:lnTo>
                  <a:lnTo>
                    <a:pt x="130" y="864"/>
                  </a:lnTo>
                  <a:lnTo>
                    <a:pt x="74" y="842"/>
                  </a:lnTo>
                  <a:lnTo>
                    <a:pt x="64" y="808"/>
                  </a:lnTo>
                  <a:lnTo>
                    <a:pt x="36" y="750"/>
                  </a:lnTo>
                  <a:lnTo>
                    <a:pt x="34" y="736"/>
                  </a:lnTo>
                  <a:lnTo>
                    <a:pt x="74" y="718"/>
                  </a:lnTo>
                  <a:lnTo>
                    <a:pt x="108" y="670"/>
                  </a:lnTo>
                  <a:lnTo>
                    <a:pt x="112" y="652"/>
                  </a:lnTo>
                  <a:lnTo>
                    <a:pt x="74" y="664"/>
                  </a:lnTo>
                  <a:lnTo>
                    <a:pt x="58" y="636"/>
                  </a:lnTo>
                  <a:lnTo>
                    <a:pt x="60" y="597"/>
                  </a:lnTo>
                  <a:lnTo>
                    <a:pt x="20" y="569"/>
                  </a:lnTo>
                  <a:lnTo>
                    <a:pt x="24" y="559"/>
                  </a:lnTo>
                  <a:lnTo>
                    <a:pt x="56" y="527"/>
                  </a:lnTo>
                  <a:lnTo>
                    <a:pt x="62" y="513"/>
                  </a:lnTo>
                  <a:lnTo>
                    <a:pt x="42" y="483"/>
                  </a:lnTo>
                  <a:lnTo>
                    <a:pt x="34" y="455"/>
                  </a:lnTo>
                  <a:lnTo>
                    <a:pt x="6" y="397"/>
                  </a:lnTo>
                  <a:lnTo>
                    <a:pt x="0" y="373"/>
                  </a:lnTo>
                  <a:lnTo>
                    <a:pt x="8" y="321"/>
                  </a:lnTo>
                  <a:lnTo>
                    <a:pt x="28" y="289"/>
                  </a:lnTo>
                  <a:lnTo>
                    <a:pt x="54" y="261"/>
                  </a:lnTo>
                  <a:lnTo>
                    <a:pt x="82" y="217"/>
                  </a:lnTo>
                  <a:lnTo>
                    <a:pt x="84" y="207"/>
                  </a:lnTo>
                  <a:lnTo>
                    <a:pt x="118" y="201"/>
                  </a:lnTo>
                  <a:lnTo>
                    <a:pt x="134" y="161"/>
                  </a:lnTo>
                  <a:lnTo>
                    <a:pt x="172" y="137"/>
                  </a:lnTo>
                  <a:lnTo>
                    <a:pt x="208" y="133"/>
                  </a:lnTo>
                  <a:lnTo>
                    <a:pt x="226" y="151"/>
                  </a:lnTo>
                  <a:lnTo>
                    <a:pt x="244" y="179"/>
                  </a:lnTo>
                  <a:lnTo>
                    <a:pt x="218" y="205"/>
                  </a:lnTo>
                  <a:lnTo>
                    <a:pt x="216" y="217"/>
                  </a:lnTo>
                  <a:lnTo>
                    <a:pt x="240" y="243"/>
                  </a:lnTo>
                  <a:lnTo>
                    <a:pt x="258" y="229"/>
                  </a:lnTo>
                  <a:lnTo>
                    <a:pt x="274" y="183"/>
                  </a:lnTo>
                  <a:lnTo>
                    <a:pt x="278" y="173"/>
                  </a:lnTo>
                  <a:lnTo>
                    <a:pt x="278" y="103"/>
                  </a:lnTo>
                  <a:lnTo>
                    <a:pt x="294" y="97"/>
                  </a:lnTo>
                  <a:lnTo>
                    <a:pt x="304" y="115"/>
                  </a:lnTo>
                  <a:lnTo>
                    <a:pt x="311" y="73"/>
                  </a:lnTo>
                  <a:lnTo>
                    <a:pt x="294" y="69"/>
                  </a:lnTo>
                  <a:lnTo>
                    <a:pt x="333" y="27"/>
                  </a:lnTo>
                  <a:lnTo>
                    <a:pt x="351" y="0"/>
                  </a:lnTo>
                  <a:lnTo>
                    <a:pt x="405" y="2"/>
                  </a:lnTo>
                  <a:lnTo>
                    <a:pt x="403" y="59"/>
                  </a:lnTo>
                  <a:lnTo>
                    <a:pt x="415" y="81"/>
                  </a:lnTo>
                  <a:lnTo>
                    <a:pt x="435" y="89"/>
                  </a:lnTo>
                  <a:lnTo>
                    <a:pt x="483" y="93"/>
                  </a:lnTo>
                  <a:lnTo>
                    <a:pt x="531" y="63"/>
                  </a:lnTo>
                  <a:close/>
                </a:path>
              </a:pathLst>
            </a:custGeom>
            <a:solidFill>
              <a:srgbClr val="FFE733">
                <a:alpha val="98824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3B2F8555-DA0F-FE4F-B49A-B0A05B925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136" y="3221460"/>
              <a:ext cx="381128" cy="289132"/>
            </a:xfrm>
            <a:custGeom>
              <a:avLst/>
              <a:gdLst/>
              <a:ahLst/>
              <a:cxnLst>
                <a:cxn ang="0">
                  <a:pos x="355" y="146"/>
                </a:cxn>
                <a:cxn ang="0">
                  <a:pos x="377" y="162"/>
                </a:cxn>
                <a:cxn ang="0">
                  <a:pos x="355" y="186"/>
                </a:cxn>
                <a:cxn ang="0">
                  <a:pos x="345" y="212"/>
                </a:cxn>
                <a:cxn ang="0">
                  <a:pos x="311" y="252"/>
                </a:cxn>
                <a:cxn ang="0">
                  <a:pos x="297" y="262"/>
                </a:cxn>
                <a:cxn ang="0">
                  <a:pos x="236" y="282"/>
                </a:cxn>
                <a:cxn ang="0">
                  <a:pos x="212" y="286"/>
                </a:cxn>
                <a:cxn ang="0">
                  <a:pos x="188" y="270"/>
                </a:cxn>
                <a:cxn ang="0">
                  <a:pos x="126" y="276"/>
                </a:cxn>
                <a:cxn ang="0">
                  <a:pos x="104" y="226"/>
                </a:cxn>
                <a:cxn ang="0">
                  <a:pos x="84" y="222"/>
                </a:cxn>
                <a:cxn ang="0">
                  <a:pos x="58" y="238"/>
                </a:cxn>
                <a:cxn ang="0">
                  <a:pos x="52" y="218"/>
                </a:cxn>
                <a:cxn ang="0">
                  <a:pos x="28" y="210"/>
                </a:cxn>
                <a:cxn ang="0">
                  <a:pos x="14" y="186"/>
                </a:cxn>
                <a:cxn ang="0">
                  <a:pos x="6" y="122"/>
                </a:cxn>
                <a:cxn ang="0">
                  <a:pos x="0" y="46"/>
                </a:cxn>
                <a:cxn ang="0">
                  <a:pos x="2" y="30"/>
                </a:cxn>
                <a:cxn ang="0">
                  <a:pos x="18" y="0"/>
                </a:cxn>
                <a:cxn ang="0">
                  <a:pos x="28" y="34"/>
                </a:cxn>
                <a:cxn ang="0">
                  <a:pos x="84" y="56"/>
                </a:cxn>
                <a:cxn ang="0">
                  <a:pos x="112" y="58"/>
                </a:cxn>
                <a:cxn ang="0">
                  <a:pos x="168" y="44"/>
                </a:cxn>
                <a:cxn ang="0">
                  <a:pos x="216" y="52"/>
                </a:cxn>
                <a:cxn ang="0">
                  <a:pos x="260" y="96"/>
                </a:cxn>
                <a:cxn ang="0">
                  <a:pos x="283" y="126"/>
                </a:cxn>
                <a:cxn ang="0">
                  <a:pos x="327" y="150"/>
                </a:cxn>
                <a:cxn ang="0">
                  <a:pos x="355" y="146"/>
                </a:cxn>
              </a:cxnLst>
              <a:rect l="0" t="0" r="r" b="b"/>
              <a:pathLst>
                <a:path w="377" h="286">
                  <a:moveTo>
                    <a:pt x="355" y="146"/>
                  </a:moveTo>
                  <a:lnTo>
                    <a:pt x="377" y="162"/>
                  </a:lnTo>
                  <a:lnTo>
                    <a:pt x="355" y="186"/>
                  </a:lnTo>
                  <a:lnTo>
                    <a:pt x="345" y="212"/>
                  </a:lnTo>
                  <a:lnTo>
                    <a:pt x="311" y="252"/>
                  </a:lnTo>
                  <a:lnTo>
                    <a:pt x="297" y="262"/>
                  </a:lnTo>
                  <a:lnTo>
                    <a:pt x="236" y="282"/>
                  </a:lnTo>
                  <a:lnTo>
                    <a:pt x="212" y="286"/>
                  </a:lnTo>
                  <a:lnTo>
                    <a:pt x="188" y="270"/>
                  </a:lnTo>
                  <a:lnTo>
                    <a:pt x="126" y="276"/>
                  </a:lnTo>
                  <a:lnTo>
                    <a:pt x="104" y="226"/>
                  </a:lnTo>
                  <a:lnTo>
                    <a:pt x="84" y="222"/>
                  </a:lnTo>
                  <a:lnTo>
                    <a:pt x="58" y="238"/>
                  </a:lnTo>
                  <a:lnTo>
                    <a:pt x="52" y="218"/>
                  </a:lnTo>
                  <a:lnTo>
                    <a:pt x="28" y="210"/>
                  </a:lnTo>
                  <a:lnTo>
                    <a:pt x="14" y="186"/>
                  </a:lnTo>
                  <a:lnTo>
                    <a:pt x="6" y="122"/>
                  </a:lnTo>
                  <a:lnTo>
                    <a:pt x="0" y="46"/>
                  </a:lnTo>
                  <a:lnTo>
                    <a:pt x="2" y="30"/>
                  </a:lnTo>
                  <a:lnTo>
                    <a:pt x="18" y="0"/>
                  </a:lnTo>
                  <a:lnTo>
                    <a:pt x="28" y="34"/>
                  </a:lnTo>
                  <a:lnTo>
                    <a:pt x="84" y="56"/>
                  </a:lnTo>
                  <a:lnTo>
                    <a:pt x="112" y="58"/>
                  </a:lnTo>
                  <a:lnTo>
                    <a:pt x="168" y="44"/>
                  </a:lnTo>
                  <a:lnTo>
                    <a:pt x="216" y="52"/>
                  </a:lnTo>
                  <a:lnTo>
                    <a:pt x="260" y="96"/>
                  </a:lnTo>
                  <a:lnTo>
                    <a:pt x="283" y="126"/>
                  </a:lnTo>
                  <a:lnTo>
                    <a:pt x="327" y="150"/>
                  </a:lnTo>
                  <a:lnTo>
                    <a:pt x="355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C6A7D91F-8D42-6F45-B72C-A9CC07AAF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8239" y="3659201"/>
              <a:ext cx="1510359" cy="1451724"/>
            </a:xfrm>
            <a:custGeom>
              <a:avLst/>
              <a:gdLst/>
              <a:ahLst/>
              <a:cxnLst>
                <a:cxn ang="0">
                  <a:pos x="1007" y="1047"/>
                </a:cxn>
                <a:cxn ang="0">
                  <a:pos x="1043" y="142"/>
                </a:cxn>
                <a:cxn ang="0">
                  <a:pos x="1149" y="204"/>
                </a:cxn>
                <a:cxn ang="0">
                  <a:pos x="1179" y="250"/>
                </a:cxn>
                <a:cxn ang="0">
                  <a:pos x="1163" y="296"/>
                </a:cxn>
                <a:cxn ang="0">
                  <a:pos x="1119" y="394"/>
                </a:cxn>
                <a:cxn ang="0">
                  <a:pos x="1119" y="428"/>
                </a:cxn>
                <a:cxn ang="0">
                  <a:pos x="1017" y="583"/>
                </a:cxn>
                <a:cxn ang="0">
                  <a:pos x="943" y="647"/>
                </a:cxn>
                <a:cxn ang="0">
                  <a:pos x="967" y="721"/>
                </a:cxn>
                <a:cxn ang="0">
                  <a:pos x="1047" y="751"/>
                </a:cxn>
                <a:cxn ang="0">
                  <a:pos x="999" y="795"/>
                </a:cxn>
                <a:cxn ang="0">
                  <a:pos x="977" y="861"/>
                </a:cxn>
                <a:cxn ang="0">
                  <a:pos x="1079" y="841"/>
                </a:cxn>
                <a:cxn ang="0">
                  <a:pos x="1175" y="977"/>
                </a:cxn>
                <a:cxn ang="0">
                  <a:pos x="1267" y="897"/>
                </a:cxn>
                <a:cxn ang="0">
                  <a:pos x="1372" y="833"/>
                </a:cxn>
                <a:cxn ang="0">
                  <a:pos x="1494" y="823"/>
                </a:cxn>
                <a:cxn ang="0">
                  <a:pos x="1462" y="963"/>
                </a:cxn>
                <a:cxn ang="0">
                  <a:pos x="1420" y="1089"/>
                </a:cxn>
                <a:cxn ang="0">
                  <a:pos x="1452" y="1186"/>
                </a:cxn>
                <a:cxn ang="0">
                  <a:pos x="1396" y="1294"/>
                </a:cxn>
                <a:cxn ang="0">
                  <a:pos x="1310" y="1384"/>
                </a:cxn>
                <a:cxn ang="0">
                  <a:pos x="1095" y="1220"/>
                </a:cxn>
                <a:cxn ang="0">
                  <a:pos x="1041" y="1099"/>
                </a:cxn>
                <a:cxn ang="0">
                  <a:pos x="1093" y="1013"/>
                </a:cxn>
                <a:cxn ang="0">
                  <a:pos x="909" y="909"/>
                </a:cxn>
                <a:cxn ang="0">
                  <a:pos x="573" y="829"/>
                </a:cxn>
                <a:cxn ang="0">
                  <a:pos x="457" y="905"/>
                </a:cxn>
                <a:cxn ang="0">
                  <a:pos x="146" y="1204"/>
                </a:cxn>
                <a:cxn ang="0">
                  <a:pos x="98" y="1095"/>
                </a:cxn>
                <a:cxn ang="0">
                  <a:pos x="0" y="985"/>
                </a:cxn>
                <a:cxn ang="0">
                  <a:pos x="30" y="879"/>
                </a:cxn>
                <a:cxn ang="0">
                  <a:pos x="94" y="717"/>
                </a:cxn>
                <a:cxn ang="0">
                  <a:pos x="280" y="526"/>
                </a:cxn>
                <a:cxn ang="0">
                  <a:pos x="459" y="414"/>
                </a:cxn>
                <a:cxn ang="0">
                  <a:pos x="477" y="324"/>
                </a:cxn>
                <a:cxn ang="0">
                  <a:pos x="509" y="226"/>
                </a:cxn>
                <a:cxn ang="0">
                  <a:pos x="733" y="160"/>
                </a:cxn>
                <a:cxn ang="0">
                  <a:pos x="863" y="130"/>
                </a:cxn>
                <a:cxn ang="0">
                  <a:pos x="905" y="250"/>
                </a:cxn>
                <a:cxn ang="0">
                  <a:pos x="943" y="332"/>
                </a:cxn>
                <a:cxn ang="0">
                  <a:pos x="997" y="368"/>
                </a:cxn>
                <a:cxn ang="0">
                  <a:pos x="1067" y="370"/>
                </a:cxn>
                <a:cxn ang="0">
                  <a:pos x="1081" y="320"/>
                </a:cxn>
                <a:cxn ang="0">
                  <a:pos x="1103" y="232"/>
                </a:cxn>
                <a:cxn ang="0">
                  <a:pos x="1043" y="142"/>
                </a:cxn>
                <a:cxn ang="0">
                  <a:pos x="1017" y="382"/>
                </a:cxn>
                <a:cxn ang="0">
                  <a:pos x="949" y="446"/>
                </a:cxn>
                <a:cxn ang="0">
                  <a:pos x="983" y="448"/>
                </a:cxn>
                <a:cxn ang="0">
                  <a:pos x="1047" y="434"/>
                </a:cxn>
                <a:cxn ang="0">
                  <a:pos x="933" y="426"/>
                </a:cxn>
                <a:cxn ang="0">
                  <a:pos x="907" y="476"/>
                </a:cxn>
                <a:cxn ang="0">
                  <a:pos x="1225" y="0"/>
                </a:cxn>
                <a:cxn ang="0">
                  <a:pos x="1312" y="148"/>
                </a:cxn>
                <a:cxn ang="0">
                  <a:pos x="1300" y="170"/>
                </a:cxn>
                <a:cxn ang="0">
                  <a:pos x="1243" y="246"/>
                </a:cxn>
                <a:cxn ang="0">
                  <a:pos x="1131" y="74"/>
                </a:cxn>
              </a:cxnLst>
              <a:rect l="0" t="0" r="r" b="b"/>
              <a:pathLst>
                <a:path w="1494" h="1436">
                  <a:moveTo>
                    <a:pt x="911" y="1041"/>
                  </a:moveTo>
                  <a:lnTo>
                    <a:pt x="909" y="1027"/>
                  </a:lnTo>
                  <a:lnTo>
                    <a:pt x="1007" y="1047"/>
                  </a:lnTo>
                  <a:lnTo>
                    <a:pt x="991" y="1055"/>
                  </a:lnTo>
                  <a:lnTo>
                    <a:pt x="911" y="1041"/>
                  </a:lnTo>
                  <a:close/>
                  <a:moveTo>
                    <a:pt x="1043" y="142"/>
                  </a:moveTo>
                  <a:lnTo>
                    <a:pt x="1083" y="110"/>
                  </a:lnTo>
                  <a:lnTo>
                    <a:pt x="1119" y="166"/>
                  </a:lnTo>
                  <a:lnTo>
                    <a:pt x="1149" y="204"/>
                  </a:lnTo>
                  <a:lnTo>
                    <a:pt x="1173" y="190"/>
                  </a:lnTo>
                  <a:lnTo>
                    <a:pt x="1181" y="210"/>
                  </a:lnTo>
                  <a:lnTo>
                    <a:pt x="1179" y="250"/>
                  </a:lnTo>
                  <a:lnTo>
                    <a:pt x="1195" y="258"/>
                  </a:lnTo>
                  <a:lnTo>
                    <a:pt x="1189" y="272"/>
                  </a:lnTo>
                  <a:lnTo>
                    <a:pt x="1163" y="296"/>
                  </a:lnTo>
                  <a:lnTo>
                    <a:pt x="1151" y="322"/>
                  </a:lnTo>
                  <a:lnTo>
                    <a:pt x="1153" y="346"/>
                  </a:lnTo>
                  <a:lnTo>
                    <a:pt x="1119" y="394"/>
                  </a:lnTo>
                  <a:lnTo>
                    <a:pt x="1091" y="406"/>
                  </a:lnTo>
                  <a:lnTo>
                    <a:pt x="1093" y="416"/>
                  </a:lnTo>
                  <a:lnTo>
                    <a:pt x="1119" y="428"/>
                  </a:lnTo>
                  <a:lnTo>
                    <a:pt x="1115" y="442"/>
                  </a:lnTo>
                  <a:lnTo>
                    <a:pt x="1033" y="553"/>
                  </a:lnTo>
                  <a:lnTo>
                    <a:pt x="1017" y="583"/>
                  </a:lnTo>
                  <a:lnTo>
                    <a:pt x="983" y="585"/>
                  </a:lnTo>
                  <a:lnTo>
                    <a:pt x="949" y="599"/>
                  </a:lnTo>
                  <a:lnTo>
                    <a:pt x="943" y="647"/>
                  </a:lnTo>
                  <a:lnTo>
                    <a:pt x="947" y="687"/>
                  </a:lnTo>
                  <a:lnTo>
                    <a:pt x="943" y="727"/>
                  </a:lnTo>
                  <a:lnTo>
                    <a:pt x="967" y="721"/>
                  </a:lnTo>
                  <a:lnTo>
                    <a:pt x="975" y="727"/>
                  </a:lnTo>
                  <a:lnTo>
                    <a:pt x="1007" y="723"/>
                  </a:lnTo>
                  <a:lnTo>
                    <a:pt x="1047" y="751"/>
                  </a:lnTo>
                  <a:lnTo>
                    <a:pt x="1063" y="751"/>
                  </a:lnTo>
                  <a:lnTo>
                    <a:pt x="1013" y="807"/>
                  </a:lnTo>
                  <a:lnTo>
                    <a:pt x="999" y="795"/>
                  </a:lnTo>
                  <a:lnTo>
                    <a:pt x="967" y="795"/>
                  </a:lnTo>
                  <a:lnTo>
                    <a:pt x="955" y="815"/>
                  </a:lnTo>
                  <a:lnTo>
                    <a:pt x="977" y="861"/>
                  </a:lnTo>
                  <a:lnTo>
                    <a:pt x="1009" y="863"/>
                  </a:lnTo>
                  <a:lnTo>
                    <a:pt x="1047" y="833"/>
                  </a:lnTo>
                  <a:lnTo>
                    <a:pt x="1079" y="841"/>
                  </a:lnTo>
                  <a:lnTo>
                    <a:pt x="1145" y="893"/>
                  </a:lnTo>
                  <a:lnTo>
                    <a:pt x="1159" y="949"/>
                  </a:lnTo>
                  <a:lnTo>
                    <a:pt x="1175" y="977"/>
                  </a:lnTo>
                  <a:lnTo>
                    <a:pt x="1203" y="963"/>
                  </a:lnTo>
                  <a:lnTo>
                    <a:pt x="1229" y="923"/>
                  </a:lnTo>
                  <a:lnTo>
                    <a:pt x="1267" y="897"/>
                  </a:lnTo>
                  <a:lnTo>
                    <a:pt x="1304" y="895"/>
                  </a:lnTo>
                  <a:lnTo>
                    <a:pt x="1328" y="877"/>
                  </a:lnTo>
                  <a:lnTo>
                    <a:pt x="1372" y="833"/>
                  </a:lnTo>
                  <a:lnTo>
                    <a:pt x="1442" y="813"/>
                  </a:lnTo>
                  <a:lnTo>
                    <a:pt x="1480" y="783"/>
                  </a:lnTo>
                  <a:lnTo>
                    <a:pt x="1494" y="823"/>
                  </a:lnTo>
                  <a:lnTo>
                    <a:pt x="1488" y="875"/>
                  </a:lnTo>
                  <a:lnTo>
                    <a:pt x="1468" y="909"/>
                  </a:lnTo>
                  <a:lnTo>
                    <a:pt x="1462" y="963"/>
                  </a:lnTo>
                  <a:lnTo>
                    <a:pt x="1426" y="995"/>
                  </a:lnTo>
                  <a:lnTo>
                    <a:pt x="1436" y="1047"/>
                  </a:lnTo>
                  <a:lnTo>
                    <a:pt x="1420" y="1089"/>
                  </a:lnTo>
                  <a:lnTo>
                    <a:pt x="1462" y="1133"/>
                  </a:lnTo>
                  <a:lnTo>
                    <a:pt x="1452" y="1150"/>
                  </a:lnTo>
                  <a:lnTo>
                    <a:pt x="1452" y="1186"/>
                  </a:lnTo>
                  <a:lnTo>
                    <a:pt x="1416" y="1226"/>
                  </a:lnTo>
                  <a:lnTo>
                    <a:pt x="1416" y="1256"/>
                  </a:lnTo>
                  <a:lnTo>
                    <a:pt x="1396" y="1294"/>
                  </a:lnTo>
                  <a:lnTo>
                    <a:pt x="1354" y="1342"/>
                  </a:lnTo>
                  <a:lnTo>
                    <a:pt x="1340" y="1348"/>
                  </a:lnTo>
                  <a:lnTo>
                    <a:pt x="1310" y="1384"/>
                  </a:lnTo>
                  <a:lnTo>
                    <a:pt x="1219" y="1436"/>
                  </a:lnTo>
                  <a:lnTo>
                    <a:pt x="1169" y="1360"/>
                  </a:lnTo>
                  <a:lnTo>
                    <a:pt x="1095" y="1220"/>
                  </a:lnTo>
                  <a:lnTo>
                    <a:pt x="1083" y="1172"/>
                  </a:lnTo>
                  <a:lnTo>
                    <a:pt x="1039" y="1148"/>
                  </a:lnTo>
                  <a:lnTo>
                    <a:pt x="1041" y="1099"/>
                  </a:lnTo>
                  <a:lnTo>
                    <a:pt x="1007" y="1047"/>
                  </a:lnTo>
                  <a:lnTo>
                    <a:pt x="1067" y="1045"/>
                  </a:lnTo>
                  <a:lnTo>
                    <a:pt x="1093" y="1013"/>
                  </a:lnTo>
                  <a:lnTo>
                    <a:pt x="1071" y="979"/>
                  </a:lnTo>
                  <a:lnTo>
                    <a:pt x="1015" y="947"/>
                  </a:lnTo>
                  <a:lnTo>
                    <a:pt x="909" y="909"/>
                  </a:lnTo>
                  <a:lnTo>
                    <a:pt x="707" y="829"/>
                  </a:lnTo>
                  <a:lnTo>
                    <a:pt x="681" y="823"/>
                  </a:lnTo>
                  <a:lnTo>
                    <a:pt x="573" y="829"/>
                  </a:lnTo>
                  <a:lnTo>
                    <a:pt x="553" y="835"/>
                  </a:lnTo>
                  <a:lnTo>
                    <a:pt x="477" y="893"/>
                  </a:lnTo>
                  <a:lnTo>
                    <a:pt x="457" y="905"/>
                  </a:lnTo>
                  <a:lnTo>
                    <a:pt x="375" y="911"/>
                  </a:lnTo>
                  <a:lnTo>
                    <a:pt x="331" y="939"/>
                  </a:lnTo>
                  <a:lnTo>
                    <a:pt x="146" y="1204"/>
                  </a:lnTo>
                  <a:lnTo>
                    <a:pt x="142" y="1204"/>
                  </a:lnTo>
                  <a:lnTo>
                    <a:pt x="74" y="1146"/>
                  </a:lnTo>
                  <a:lnTo>
                    <a:pt x="98" y="1095"/>
                  </a:lnTo>
                  <a:lnTo>
                    <a:pt x="98" y="1077"/>
                  </a:lnTo>
                  <a:lnTo>
                    <a:pt x="66" y="1029"/>
                  </a:lnTo>
                  <a:lnTo>
                    <a:pt x="0" y="985"/>
                  </a:lnTo>
                  <a:lnTo>
                    <a:pt x="14" y="971"/>
                  </a:lnTo>
                  <a:lnTo>
                    <a:pt x="16" y="893"/>
                  </a:lnTo>
                  <a:lnTo>
                    <a:pt x="30" y="879"/>
                  </a:lnTo>
                  <a:lnTo>
                    <a:pt x="76" y="805"/>
                  </a:lnTo>
                  <a:lnTo>
                    <a:pt x="122" y="751"/>
                  </a:lnTo>
                  <a:lnTo>
                    <a:pt x="94" y="717"/>
                  </a:lnTo>
                  <a:lnTo>
                    <a:pt x="90" y="693"/>
                  </a:lnTo>
                  <a:lnTo>
                    <a:pt x="108" y="673"/>
                  </a:lnTo>
                  <a:lnTo>
                    <a:pt x="280" y="526"/>
                  </a:lnTo>
                  <a:lnTo>
                    <a:pt x="371" y="480"/>
                  </a:lnTo>
                  <a:lnTo>
                    <a:pt x="417" y="434"/>
                  </a:lnTo>
                  <a:lnTo>
                    <a:pt x="459" y="414"/>
                  </a:lnTo>
                  <a:lnTo>
                    <a:pt x="487" y="388"/>
                  </a:lnTo>
                  <a:lnTo>
                    <a:pt x="491" y="344"/>
                  </a:lnTo>
                  <a:lnTo>
                    <a:pt x="477" y="324"/>
                  </a:lnTo>
                  <a:lnTo>
                    <a:pt x="475" y="306"/>
                  </a:lnTo>
                  <a:lnTo>
                    <a:pt x="497" y="248"/>
                  </a:lnTo>
                  <a:lnTo>
                    <a:pt x="509" y="226"/>
                  </a:lnTo>
                  <a:lnTo>
                    <a:pt x="595" y="222"/>
                  </a:lnTo>
                  <a:lnTo>
                    <a:pt x="695" y="172"/>
                  </a:lnTo>
                  <a:lnTo>
                    <a:pt x="733" y="160"/>
                  </a:lnTo>
                  <a:lnTo>
                    <a:pt x="787" y="122"/>
                  </a:lnTo>
                  <a:lnTo>
                    <a:pt x="859" y="80"/>
                  </a:lnTo>
                  <a:lnTo>
                    <a:pt x="863" y="130"/>
                  </a:lnTo>
                  <a:lnTo>
                    <a:pt x="883" y="158"/>
                  </a:lnTo>
                  <a:lnTo>
                    <a:pt x="887" y="204"/>
                  </a:lnTo>
                  <a:lnTo>
                    <a:pt x="905" y="250"/>
                  </a:lnTo>
                  <a:lnTo>
                    <a:pt x="909" y="296"/>
                  </a:lnTo>
                  <a:lnTo>
                    <a:pt x="927" y="324"/>
                  </a:lnTo>
                  <a:lnTo>
                    <a:pt x="943" y="332"/>
                  </a:lnTo>
                  <a:lnTo>
                    <a:pt x="935" y="350"/>
                  </a:lnTo>
                  <a:lnTo>
                    <a:pt x="977" y="366"/>
                  </a:lnTo>
                  <a:lnTo>
                    <a:pt x="997" y="368"/>
                  </a:lnTo>
                  <a:lnTo>
                    <a:pt x="1027" y="358"/>
                  </a:lnTo>
                  <a:lnTo>
                    <a:pt x="1045" y="368"/>
                  </a:lnTo>
                  <a:lnTo>
                    <a:pt x="1067" y="370"/>
                  </a:lnTo>
                  <a:lnTo>
                    <a:pt x="1089" y="360"/>
                  </a:lnTo>
                  <a:lnTo>
                    <a:pt x="1105" y="330"/>
                  </a:lnTo>
                  <a:lnTo>
                    <a:pt x="1081" y="320"/>
                  </a:lnTo>
                  <a:lnTo>
                    <a:pt x="1091" y="272"/>
                  </a:lnTo>
                  <a:lnTo>
                    <a:pt x="1107" y="242"/>
                  </a:lnTo>
                  <a:lnTo>
                    <a:pt x="1103" y="232"/>
                  </a:lnTo>
                  <a:lnTo>
                    <a:pt x="1071" y="216"/>
                  </a:lnTo>
                  <a:lnTo>
                    <a:pt x="1093" y="194"/>
                  </a:lnTo>
                  <a:lnTo>
                    <a:pt x="1043" y="142"/>
                  </a:lnTo>
                  <a:close/>
                  <a:moveTo>
                    <a:pt x="1047" y="434"/>
                  </a:moveTo>
                  <a:lnTo>
                    <a:pt x="1045" y="408"/>
                  </a:lnTo>
                  <a:lnTo>
                    <a:pt x="1017" y="382"/>
                  </a:lnTo>
                  <a:lnTo>
                    <a:pt x="977" y="426"/>
                  </a:lnTo>
                  <a:lnTo>
                    <a:pt x="971" y="436"/>
                  </a:lnTo>
                  <a:lnTo>
                    <a:pt x="949" y="446"/>
                  </a:lnTo>
                  <a:lnTo>
                    <a:pt x="941" y="464"/>
                  </a:lnTo>
                  <a:lnTo>
                    <a:pt x="959" y="462"/>
                  </a:lnTo>
                  <a:lnTo>
                    <a:pt x="983" y="448"/>
                  </a:lnTo>
                  <a:lnTo>
                    <a:pt x="1019" y="464"/>
                  </a:lnTo>
                  <a:lnTo>
                    <a:pt x="1037" y="452"/>
                  </a:lnTo>
                  <a:lnTo>
                    <a:pt x="1047" y="434"/>
                  </a:lnTo>
                  <a:close/>
                  <a:moveTo>
                    <a:pt x="915" y="470"/>
                  </a:moveTo>
                  <a:lnTo>
                    <a:pt x="931" y="452"/>
                  </a:lnTo>
                  <a:lnTo>
                    <a:pt x="933" y="426"/>
                  </a:lnTo>
                  <a:lnTo>
                    <a:pt x="917" y="418"/>
                  </a:lnTo>
                  <a:lnTo>
                    <a:pt x="887" y="446"/>
                  </a:lnTo>
                  <a:lnTo>
                    <a:pt x="907" y="476"/>
                  </a:lnTo>
                  <a:lnTo>
                    <a:pt x="915" y="470"/>
                  </a:lnTo>
                  <a:close/>
                  <a:moveTo>
                    <a:pt x="1131" y="74"/>
                  </a:moveTo>
                  <a:lnTo>
                    <a:pt x="1225" y="0"/>
                  </a:lnTo>
                  <a:lnTo>
                    <a:pt x="1275" y="22"/>
                  </a:lnTo>
                  <a:lnTo>
                    <a:pt x="1284" y="82"/>
                  </a:lnTo>
                  <a:lnTo>
                    <a:pt x="1312" y="148"/>
                  </a:lnTo>
                  <a:lnTo>
                    <a:pt x="1328" y="158"/>
                  </a:lnTo>
                  <a:lnTo>
                    <a:pt x="1312" y="178"/>
                  </a:lnTo>
                  <a:lnTo>
                    <a:pt x="1300" y="170"/>
                  </a:lnTo>
                  <a:lnTo>
                    <a:pt x="1284" y="210"/>
                  </a:lnTo>
                  <a:lnTo>
                    <a:pt x="1265" y="234"/>
                  </a:lnTo>
                  <a:lnTo>
                    <a:pt x="1243" y="246"/>
                  </a:lnTo>
                  <a:lnTo>
                    <a:pt x="1241" y="228"/>
                  </a:lnTo>
                  <a:lnTo>
                    <a:pt x="1205" y="182"/>
                  </a:lnTo>
                  <a:lnTo>
                    <a:pt x="1131" y="74"/>
                  </a:lnTo>
                  <a:close/>
                </a:path>
              </a:pathLst>
            </a:custGeom>
            <a:solidFill>
              <a:srgbClr val="FFC611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D230A62C-2B9F-9B47-8397-D806BF84C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6087" y="2630055"/>
              <a:ext cx="761245" cy="41550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8" y="266"/>
                </a:cxn>
                <a:cxn ang="0">
                  <a:pos x="56" y="266"/>
                </a:cxn>
                <a:cxn ang="0">
                  <a:pos x="0" y="232"/>
                </a:cxn>
                <a:cxn ang="0">
                  <a:pos x="58" y="266"/>
                </a:cxn>
                <a:cxn ang="0">
                  <a:pos x="144" y="254"/>
                </a:cxn>
                <a:cxn ang="0">
                  <a:pos x="114" y="214"/>
                </a:cxn>
                <a:cxn ang="0">
                  <a:pos x="112" y="164"/>
                </a:cxn>
                <a:cxn ang="0">
                  <a:pos x="110" y="126"/>
                </a:cxn>
                <a:cxn ang="0">
                  <a:pos x="136" y="176"/>
                </a:cxn>
                <a:cxn ang="0">
                  <a:pos x="164" y="200"/>
                </a:cxn>
                <a:cxn ang="0">
                  <a:pos x="242" y="138"/>
                </a:cxn>
                <a:cxn ang="0">
                  <a:pos x="202" y="114"/>
                </a:cxn>
                <a:cxn ang="0">
                  <a:pos x="174" y="86"/>
                </a:cxn>
                <a:cxn ang="0">
                  <a:pos x="208" y="54"/>
                </a:cxn>
                <a:cxn ang="0">
                  <a:pos x="228" y="0"/>
                </a:cxn>
                <a:cxn ang="0">
                  <a:pos x="294" y="36"/>
                </a:cxn>
                <a:cxn ang="0">
                  <a:pos x="344" y="40"/>
                </a:cxn>
                <a:cxn ang="0">
                  <a:pos x="380" y="54"/>
                </a:cxn>
                <a:cxn ang="0">
                  <a:pos x="426" y="38"/>
                </a:cxn>
                <a:cxn ang="0">
                  <a:pos x="538" y="62"/>
                </a:cxn>
                <a:cxn ang="0">
                  <a:pos x="562" y="94"/>
                </a:cxn>
                <a:cxn ang="0">
                  <a:pos x="599" y="38"/>
                </a:cxn>
                <a:cxn ang="0">
                  <a:pos x="699" y="148"/>
                </a:cxn>
                <a:cxn ang="0">
                  <a:pos x="739" y="188"/>
                </a:cxn>
                <a:cxn ang="0">
                  <a:pos x="741" y="230"/>
                </a:cxn>
                <a:cxn ang="0">
                  <a:pos x="721" y="288"/>
                </a:cxn>
                <a:cxn ang="0">
                  <a:pos x="649" y="328"/>
                </a:cxn>
                <a:cxn ang="0">
                  <a:pos x="544" y="411"/>
                </a:cxn>
                <a:cxn ang="0">
                  <a:pos x="482" y="372"/>
                </a:cxn>
                <a:cxn ang="0">
                  <a:pos x="426" y="350"/>
                </a:cxn>
                <a:cxn ang="0">
                  <a:pos x="366" y="322"/>
                </a:cxn>
                <a:cxn ang="0">
                  <a:pos x="406" y="274"/>
                </a:cxn>
                <a:cxn ang="0">
                  <a:pos x="430" y="210"/>
                </a:cxn>
                <a:cxn ang="0">
                  <a:pos x="452" y="166"/>
                </a:cxn>
                <a:cxn ang="0">
                  <a:pos x="382" y="146"/>
                </a:cxn>
                <a:cxn ang="0">
                  <a:pos x="332" y="166"/>
                </a:cxn>
                <a:cxn ang="0">
                  <a:pos x="338" y="224"/>
                </a:cxn>
                <a:cxn ang="0">
                  <a:pos x="290" y="244"/>
                </a:cxn>
                <a:cxn ang="0">
                  <a:pos x="250" y="274"/>
                </a:cxn>
                <a:cxn ang="0">
                  <a:pos x="206" y="314"/>
                </a:cxn>
                <a:cxn ang="0">
                  <a:pos x="140" y="300"/>
                </a:cxn>
                <a:cxn ang="0">
                  <a:pos x="98" y="322"/>
                </a:cxn>
                <a:cxn ang="0">
                  <a:pos x="58" y="266"/>
                </a:cxn>
              </a:cxnLst>
              <a:rect l="0" t="0" r="r" b="b"/>
              <a:pathLst>
                <a:path w="753" h="411">
                  <a:moveTo>
                    <a:pt x="0" y="232"/>
                  </a:moveTo>
                  <a:lnTo>
                    <a:pt x="50" y="234"/>
                  </a:lnTo>
                  <a:lnTo>
                    <a:pt x="62" y="230"/>
                  </a:lnTo>
                  <a:lnTo>
                    <a:pt x="58" y="266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" y="240"/>
                  </a:lnTo>
                  <a:lnTo>
                    <a:pt x="0" y="232"/>
                  </a:lnTo>
                  <a:close/>
                  <a:moveTo>
                    <a:pt x="58" y="266"/>
                  </a:moveTo>
                  <a:lnTo>
                    <a:pt x="58" y="266"/>
                  </a:lnTo>
                  <a:lnTo>
                    <a:pt x="126" y="266"/>
                  </a:lnTo>
                  <a:lnTo>
                    <a:pt x="144" y="254"/>
                  </a:lnTo>
                  <a:lnTo>
                    <a:pt x="134" y="222"/>
                  </a:lnTo>
                  <a:lnTo>
                    <a:pt x="114" y="214"/>
                  </a:lnTo>
                  <a:lnTo>
                    <a:pt x="102" y="200"/>
                  </a:lnTo>
                  <a:lnTo>
                    <a:pt x="112" y="164"/>
                  </a:lnTo>
                  <a:lnTo>
                    <a:pt x="96" y="140"/>
                  </a:lnTo>
                  <a:lnTo>
                    <a:pt x="110" y="126"/>
                  </a:lnTo>
                  <a:lnTo>
                    <a:pt x="134" y="136"/>
                  </a:lnTo>
                  <a:lnTo>
                    <a:pt x="136" y="176"/>
                  </a:lnTo>
                  <a:lnTo>
                    <a:pt x="144" y="198"/>
                  </a:lnTo>
                  <a:lnTo>
                    <a:pt x="164" y="200"/>
                  </a:lnTo>
                  <a:lnTo>
                    <a:pt x="242" y="184"/>
                  </a:lnTo>
                  <a:lnTo>
                    <a:pt x="242" y="138"/>
                  </a:lnTo>
                  <a:lnTo>
                    <a:pt x="236" y="126"/>
                  </a:lnTo>
                  <a:lnTo>
                    <a:pt x="202" y="114"/>
                  </a:lnTo>
                  <a:lnTo>
                    <a:pt x="184" y="116"/>
                  </a:lnTo>
                  <a:lnTo>
                    <a:pt x="174" y="86"/>
                  </a:lnTo>
                  <a:lnTo>
                    <a:pt x="202" y="82"/>
                  </a:lnTo>
                  <a:lnTo>
                    <a:pt x="208" y="54"/>
                  </a:lnTo>
                  <a:lnTo>
                    <a:pt x="182" y="38"/>
                  </a:lnTo>
                  <a:lnTo>
                    <a:pt x="228" y="0"/>
                  </a:lnTo>
                  <a:lnTo>
                    <a:pt x="272" y="32"/>
                  </a:lnTo>
                  <a:lnTo>
                    <a:pt x="294" y="36"/>
                  </a:lnTo>
                  <a:lnTo>
                    <a:pt x="310" y="54"/>
                  </a:lnTo>
                  <a:lnTo>
                    <a:pt x="344" y="40"/>
                  </a:lnTo>
                  <a:lnTo>
                    <a:pt x="372" y="64"/>
                  </a:lnTo>
                  <a:lnTo>
                    <a:pt x="380" y="54"/>
                  </a:lnTo>
                  <a:lnTo>
                    <a:pt x="382" y="24"/>
                  </a:lnTo>
                  <a:lnTo>
                    <a:pt x="426" y="38"/>
                  </a:lnTo>
                  <a:lnTo>
                    <a:pt x="478" y="28"/>
                  </a:lnTo>
                  <a:lnTo>
                    <a:pt x="538" y="62"/>
                  </a:lnTo>
                  <a:lnTo>
                    <a:pt x="544" y="96"/>
                  </a:lnTo>
                  <a:lnTo>
                    <a:pt x="562" y="94"/>
                  </a:lnTo>
                  <a:lnTo>
                    <a:pt x="592" y="68"/>
                  </a:lnTo>
                  <a:lnTo>
                    <a:pt x="599" y="38"/>
                  </a:lnTo>
                  <a:lnTo>
                    <a:pt x="627" y="40"/>
                  </a:lnTo>
                  <a:lnTo>
                    <a:pt x="699" y="148"/>
                  </a:lnTo>
                  <a:lnTo>
                    <a:pt x="735" y="152"/>
                  </a:lnTo>
                  <a:lnTo>
                    <a:pt x="739" y="188"/>
                  </a:lnTo>
                  <a:lnTo>
                    <a:pt x="753" y="198"/>
                  </a:lnTo>
                  <a:lnTo>
                    <a:pt x="741" y="230"/>
                  </a:lnTo>
                  <a:lnTo>
                    <a:pt x="751" y="262"/>
                  </a:lnTo>
                  <a:lnTo>
                    <a:pt x="721" y="288"/>
                  </a:lnTo>
                  <a:lnTo>
                    <a:pt x="663" y="296"/>
                  </a:lnTo>
                  <a:lnTo>
                    <a:pt x="649" y="328"/>
                  </a:lnTo>
                  <a:lnTo>
                    <a:pt x="568" y="364"/>
                  </a:lnTo>
                  <a:lnTo>
                    <a:pt x="544" y="411"/>
                  </a:lnTo>
                  <a:lnTo>
                    <a:pt x="502" y="393"/>
                  </a:lnTo>
                  <a:lnTo>
                    <a:pt x="482" y="372"/>
                  </a:lnTo>
                  <a:lnTo>
                    <a:pt x="456" y="358"/>
                  </a:lnTo>
                  <a:lnTo>
                    <a:pt x="426" y="350"/>
                  </a:lnTo>
                  <a:lnTo>
                    <a:pt x="384" y="354"/>
                  </a:lnTo>
                  <a:lnTo>
                    <a:pt x="366" y="322"/>
                  </a:lnTo>
                  <a:lnTo>
                    <a:pt x="366" y="284"/>
                  </a:lnTo>
                  <a:lnTo>
                    <a:pt x="406" y="274"/>
                  </a:lnTo>
                  <a:lnTo>
                    <a:pt x="422" y="258"/>
                  </a:lnTo>
                  <a:lnTo>
                    <a:pt x="430" y="210"/>
                  </a:lnTo>
                  <a:lnTo>
                    <a:pt x="458" y="178"/>
                  </a:lnTo>
                  <a:lnTo>
                    <a:pt x="452" y="166"/>
                  </a:lnTo>
                  <a:lnTo>
                    <a:pt x="400" y="132"/>
                  </a:lnTo>
                  <a:lnTo>
                    <a:pt x="382" y="146"/>
                  </a:lnTo>
                  <a:lnTo>
                    <a:pt x="340" y="146"/>
                  </a:lnTo>
                  <a:lnTo>
                    <a:pt x="332" y="166"/>
                  </a:lnTo>
                  <a:lnTo>
                    <a:pt x="354" y="186"/>
                  </a:lnTo>
                  <a:lnTo>
                    <a:pt x="338" y="224"/>
                  </a:lnTo>
                  <a:lnTo>
                    <a:pt x="324" y="240"/>
                  </a:lnTo>
                  <a:lnTo>
                    <a:pt x="290" y="244"/>
                  </a:lnTo>
                  <a:lnTo>
                    <a:pt x="292" y="266"/>
                  </a:lnTo>
                  <a:lnTo>
                    <a:pt x="250" y="274"/>
                  </a:lnTo>
                  <a:lnTo>
                    <a:pt x="226" y="306"/>
                  </a:lnTo>
                  <a:lnTo>
                    <a:pt x="206" y="314"/>
                  </a:lnTo>
                  <a:lnTo>
                    <a:pt x="166" y="298"/>
                  </a:lnTo>
                  <a:lnTo>
                    <a:pt x="140" y="300"/>
                  </a:lnTo>
                  <a:lnTo>
                    <a:pt x="120" y="328"/>
                  </a:lnTo>
                  <a:lnTo>
                    <a:pt x="98" y="322"/>
                  </a:lnTo>
                  <a:lnTo>
                    <a:pt x="90" y="294"/>
                  </a:lnTo>
                  <a:lnTo>
                    <a:pt x="58" y="266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E4C68C8F-DACD-A645-949F-78C982264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2441" y="3029379"/>
              <a:ext cx="1975396" cy="1828808"/>
            </a:xfrm>
            <a:custGeom>
              <a:avLst/>
              <a:gdLst/>
              <a:ahLst/>
              <a:cxnLst>
                <a:cxn ang="0">
                  <a:pos x="1256" y="306"/>
                </a:cxn>
                <a:cxn ang="0">
                  <a:pos x="1250" y="536"/>
                </a:cxn>
                <a:cxn ang="0">
                  <a:pos x="1346" y="621"/>
                </a:cxn>
                <a:cxn ang="0">
                  <a:pos x="1278" y="747"/>
                </a:cxn>
                <a:cxn ang="0">
                  <a:pos x="1230" y="843"/>
                </a:cxn>
                <a:cxn ang="0">
                  <a:pos x="1372" y="1023"/>
                </a:cxn>
                <a:cxn ang="0">
                  <a:pos x="1516" y="1015"/>
                </a:cxn>
                <a:cxn ang="0">
                  <a:pos x="1708" y="1055"/>
                </a:cxn>
                <a:cxn ang="0">
                  <a:pos x="1854" y="1009"/>
                </a:cxn>
                <a:cxn ang="0">
                  <a:pos x="1950" y="1045"/>
                </a:cxn>
                <a:cxn ang="0">
                  <a:pos x="1946" y="1186"/>
                </a:cxn>
                <a:cxn ang="0">
                  <a:pos x="1888" y="1252"/>
                </a:cxn>
                <a:cxn ang="0">
                  <a:pos x="1814" y="1410"/>
                </a:cxn>
                <a:cxn ang="0">
                  <a:pos x="1630" y="1486"/>
                </a:cxn>
                <a:cxn ang="0">
                  <a:pos x="1536" y="1440"/>
                </a:cxn>
                <a:cxn ang="0">
                  <a:pos x="1360" y="1480"/>
                </a:cxn>
                <a:cxn ang="0">
                  <a:pos x="1201" y="1554"/>
                </a:cxn>
                <a:cxn ang="0">
                  <a:pos x="925" y="1618"/>
                </a:cxn>
                <a:cxn ang="0">
                  <a:pos x="845" y="1702"/>
                </a:cxn>
                <a:cxn ang="0">
                  <a:pos x="651" y="1730"/>
                </a:cxn>
                <a:cxn ang="0">
                  <a:pos x="543" y="1744"/>
                </a:cxn>
                <a:cxn ang="0">
                  <a:pos x="429" y="1809"/>
                </a:cxn>
                <a:cxn ang="0">
                  <a:pos x="413" y="1670"/>
                </a:cxn>
                <a:cxn ang="0">
                  <a:pos x="465" y="1498"/>
                </a:cxn>
                <a:cxn ang="0">
                  <a:pos x="541" y="1362"/>
                </a:cxn>
                <a:cxn ang="0">
                  <a:pos x="575" y="1240"/>
                </a:cxn>
                <a:cxn ang="0">
                  <a:pos x="615" y="1149"/>
                </a:cxn>
                <a:cxn ang="0">
                  <a:pos x="541" y="1063"/>
                </a:cxn>
                <a:cxn ang="0">
                  <a:pos x="567" y="863"/>
                </a:cxn>
                <a:cxn ang="0">
                  <a:pos x="511" y="797"/>
                </a:cxn>
                <a:cxn ang="0">
                  <a:pos x="451" y="657"/>
                </a:cxn>
                <a:cxn ang="0">
                  <a:pos x="353" y="637"/>
                </a:cxn>
                <a:cxn ang="0">
                  <a:pos x="289" y="508"/>
                </a:cxn>
                <a:cxn ang="0">
                  <a:pos x="230" y="408"/>
                </a:cxn>
                <a:cxn ang="0">
                  <a:pos x="42" y="402"/>
                </a:cxn>
                <a:cxn ang="0">
                  <a:pos x="0" y="302"/>
                </a:cxn>
                <a:cxn ang="0">
                  <a:pos x="136" y="272"/>
                </a:cxn>
                <a:cxn ang="0">
                  <a:pos x="317" y="172"/>
                </a:cxn>
                <a:cxn ang="0">
                  <a:pos x="401" y="108"/>
                </a:cxn>
                <a:cxn ang="0">
                  <a:pos x="581" y="84"/>
                </a:cxn>
                <a:cxn ang="0">
                  <a:pos x="797" y="66"/>
                </a:cxn>
                <a:cxn ang="0">
                  <a:pos x="801" y="102"/>
                </a:cxn>
                <a:cxn ang="0">
                  <a:pos x="705" y="184"/>
                </a:cxn>
                <a:cxn ang="0">
                  <a:pos x="653" y="282"/>
                </a:cxn>
                <a:cxn ang="0">
                  <a:pos x="769" y="272"/>
                </a:cxn>
                <a:cxn ang="0">
                  <a:pos x="741" y="336"/>
                </a:cxn>
                <a:cxn ang="0">
                  <a:pos x="643" y="398"/>
                </a:cxn>
                <a:cxn ang="0">
                  <a:pos x="727" y="480"/>
                </a:cxn>
                <a:cxn ang="0">
                  <a:pos x="793" y="400"/>
                </a:cxn>
                <a:cxn ang="0">
                  <a:pos x="907" y="342"/>
                </a:cxn>
                <a:cxn ang="0">
                  <a:pos x="969" y="214"/>
                </a:cxn>
                <a:cxn ang="0">
                  <a:pos x="901" y="120"/>
                </a:cxn>
                <a:cxn ang="0">
                  <a:pos x="1083" y="152"/>
                </a:cxn>
                <a:cxn ang="0">
                  <a:pos x="467" y="715"/>
                </a:cxn>
                <a:cxn ang="0">
                  <a:pos x="869" y="0"/>
                </a:cxn>
                <a:cxn ang="0">
                  <a:pos x="851" y="40"/>
                </a:cxn>
              </a:cxnLst>
              <a:rect l="0" t="0" r="r" b="b"/>
              <a:pathLst>
                <a:path w="1954" h="1809">
                  <a:moveTo>
                    <a:pt x="1193" y="140"/>
                  </a:moveTo>
                  <a:lnTo>
                    <a:pt x="1197" y="180"/>
                  </a:lnTo>
                  <a:lnTo>
                    <a:pt x="1214" y="208"/>
                  </a:lnTo>
                  <a:lnTo>
                    <a:pt x="1256" y="306"/>
                  </a:lnTo>
                  <a:lnTo>
                    <a:pt x="1270" y="394"/>
                  </a:lnTo>
                  <a:lnTo>
                    <a:pt x="1254" y="442"/>
                  </a:lnTo>
                  <a:lnTo>
                    <a:pt x="1248" y="514"/>
                  </a:lnTo>
                  <a:lnTo>
                    <a:pt x="1250" y="536"/>
                  </a:lnTo>
                  <a:lnTo>
                    <a:pt x="1276" y="574"/>
                  </a:lnTo>
                  <a:lnTo>
                    <a:pt x="1280" y="605"/>
                  </a:lnTo>
                  <a:lnTo>
                    <a:pt x="1312" y="607"/>
                  </a:lnTo>
                  <a:lnTo>
                    <a:pt x="1346" y="621"/>
                  </a:lnTo>
                  <a:lnTo>
                    <a:pt x="1338" y="663"/>
                  </a:lnTo>
                  <a:lnTo>
                    <a:pt x="1318" y="717"/>
                  </a:lnTo>
                  <a:lnTo>
                    <a:pt x="1300" y="743"/>
                  </a:lnTo>
                  <a:lnTo>
                    <a:pt x="1278" y="747"/>
                  </a:lnTo>
                  <a:lnTo>
                    <a:pt x="1250" y="761"/>
                  </a:lnTo>
                  <a:lnTo>
                    <a:pt x="1250" y="801"/>
                  </a:lnTo>
                  <a:lnTo>
                    <a:pt x="1244" y="823"/>
                  </a:lnTo>
                  <a:lnTo>
                    <a:pt x="1230" y="843"/>
                  </a:lnTo>
                  <a:lnTo>
                    <a:pt x="1242" y="893"/>
                  </a:lnTo>
                  <a:lnTo>
                    <a:pt x="1262" y="913"/>
                  </a:lnTo>
                  <a:lnTo>
                    <a:pt x="1342" y="981"/>
                  </a:lnTo>
                  <a:lnTo>
                    <a:pt x="1372" y="1023"/>
                  </a:lnTo>
                  <a:lnTo>
                    <a:pt x="1388" y="1023"/>
                  </a:lnTo>
                  <a:lnTo>
                    <a:pt x="1428" y="1005"/>
                  </a:lnTo>
                  <a:lnTo>
                    <a:pt x="1454" y="1007"/>
                  </a:lnTo>
                  <a:lnTo>
                    <a:pt x="1516" y="1015"/>
                  </a:lnTo>
                  <a:lnTo>
                    <a:pt x="1570" y="1051"/>
                  </a:lnTo>
                  <a:lnTo>
                    <a:pt x="1594" y="1061"/>
                  </a:lnTo>
                  <a:lnTo>
                    <a:pt x="1644" y="1045"/>
                  </a:lnTo>
                  <a:lnTo>
                    <a:pt x="1708" y="1055"/>
                  </a:lnTo>
                  <a:lnTo>
                    <a:pt x="1732" y="1061"/>
                  </a:lnTo>
                  <a:lnTo>
                    <a:pt x="1758" y="1057"/>
                  </a:lnTo>
                  <a:lnTo>
                    <a:pt x="1798" y="1029"/>
                  </a:lnTo>
                  <a:lnTo>
                    <a:pt x="1854" y="1009"/>
                  </a:lnTo>
                  <a:lnTo>
                    <a:pt x="1882" y="1035"/>
                  </a:lnTo>
                  <a:lnTo>
                    <a:pt x="1894" y="1045"/>
                  </a:lnTo>
                  <a:lnTo>
                    <a:pt x="1924" y="1037"/>
                  </a:lnTo>
                  <a:lnTo>
                    <a:pt x="1950" y="1045"/>
                  </a:lnTo>
                  <a:lnTo>
                    <a:pt x="1938" y="1071"/>
                  </a:lnTo>
                  <a:lnTo>
                    <a:pt x="1938" y="1095"/>
                  </a:lnTo>
                  <a:lnTo>
                    <a:pt x="1954" y="1153"/>
                  </a:lnTo>
                  <a:lnTo>
                    <a:pt x="1946" y="1186"/>
                  </a:lnTo>
                  <a:lnTo>
                    <a:pt x="1906" y="1182"/>
                  </a:lnTo>
                  <a:lnTo>
                    <a:pt x="1894" y="1190"/>
                  </a:lnTo>
                  <a:lnTo>
                    <a:pt x="1902" y="1250"/>
                  </a:lnTo>
                  <a:lnTo>
                    <a:pt x="1888" y="1252"/>
                  </a:lnTo>
                  <a:lnTo>
                    <a:pt x="1866" y="1282"/>
                  </a:lnTo>
                  <a:lnTo>
                    <a:pt x="1852" y="1310"/>
                  </a:lnTo>
                  <a:lnTo>
                    <a:pt x="1838" y="1378"/>
                  </a:lnTo>
                  <a:lnTo>
                    <a:pt x="1814" y="1410"/>
                  </a:lnTo>
                  <a:lnTo>
                    <a:pt x="1780" y="1432"/>
                  </a:lnTo>
                  <a:lnTo>
                    <a:pt x="1724" y="1464"/>
                  </a:lnTo>
                  <a:lnTo>
                    <a:pt x="1694" y="1474"/>
                  </a:lnTo>
                  <a:lnTo>
                    <a:pt x="1630" y="1486"/>
                  </a:lnTo>
                  <a:lnTo>
                    <a:pt x="1612" y="1482"/>
                  </a:lnTo>
                  <a:lnTo>
                    <a:pt x="1608" y="1466"/>
                  </a:lnTo>
                  <a:lnTo>
                    <a:pt x="1576" y="1464"/>
                  </a:lnTo>
                  <a:lnTo>
                    <a:pt x="1536" y="1440"/>
                  </a:lnTo>
                  <a:lnTo>
                    <a:pt x="1430" y="1420"/>
                  </a:lnTo>
                  <a:lnTo>
                    <a:pt x="1398" y="1420"/>
                  </a:lnTo>
                  <a:lnTo>
                    <a:pt x="1350" y="1454"/>
                  </a:lnTo>
                  <a:lnTo>
                    <a:pt x="1360" y="1480"/>
                  </a:lnTo>
                  <a:lnTo>
                    <a:pt x="1352" y="1494"/>
                  </a:lnTo>
                  <a:lnTo>
                    <a:pt x="1272" y="1548"/>
                  </a:lnTo>
                  <a:lnTo>
                    <a:pt x="1246" y="1558"/>
                  </a:lnTo>
                  <a:lnTo>
                    <a:pt x="1201" y="1554"/>
                  </a:lnTo>
                  <a:lnTo>
                    <a:pt x="1047" y="1662"/>
                  </a:lnTo>
                  <a:lnTo>
                    <a:pt x="1033" y="1662"/>
                  </a:lnTo>
                  <a:lnTo>
                    <a:pt x="951" y="1622"/>
                  </a:lnTo>
                  <a:lnTo>
                    <a:pt x="925" y="1618"/>
                  </a:lnTo>
                  <a:lnTo>
                    <a:pt x="893" y="1654"/>
                  </a:lnTo>
                  <a:lnTo>
                    <a:pt x="849" y="1666"/>
                  </a:lnTo>
                  <a:lnTo>
                    <a:pt x="821" y="1684"/>
                  </a:lnTo>
                  <a:lnTo>
                    <a:pt x="845" y="1702"/>
                  </a:lnTo>
                  <a:lnTo>
                    <a:pt x="825" y="1718"/>
                  </a:lnTo>
                  <a:lnTo>
                    <a:pt x="763" y="1740"/>
                  </a:lnTo>
                  <a:lnTo>
                    <a:pt x="723" y="1726"/>
                  </a:lnTo>
                  <a:lnTo>
                    <a:pt x="651" y="1730"/>
                  </a:lnTo>
                  <a:lnTo>
                    <a:pt x="605" y="1767"/>
                  </a:lnTo>
                  <a:lnTo>
                    <a:pt x="557" y="1783"/>
                  </a:lnTo>
                  <a:lnTo>
                    <a:pt x="543" y="1775"/>
                  </a:lnTo>
                  <a:lnTo>
                    <a:pt x="543" y="1744"/>
                  </a:lnTo>
                  <a:lnTo>
                    <a:pt x="531" y="1738"/>
                  </a:lnTo>
                  <a:lnTo>
                    <a:pt x="491" y="1752"/>
                  </a:lnTo>
                  <a:lnTo>
                    <a:pt x="473" y="1785"/>
                  </a:lnTo>
                  <a:lnTo>
                    <a:pt x="429" y="1809"/>
                  </a:lnTo>
                  <a:lnTo>
                    <a:pt x="429" y="1773"/>
                  </a:lnTo>
                  <a:lnTo>
                    <a:pt x="439" y="1756"/>
                  </a:lnTo>
                  <a:lnTo>
                    <a:pt x="397" y="1712"/>
                  </a:lnTo>
                  <a:lnTo>
                    <a:pt x="413" y="1670"/>
                  </a:lnTo>
                  <a:lnTo>
                    <a:pt x="403" y="1618"/>
                  </a:lnTo>
                  <a:lnTo>
                    <a:pt x="439" y="1586"/>
                  </a:lnTo>
                  <a:lnTo>
                    <a:pt x="445" y="1532"/>
                  </a:lnTo>
                  <a:lnTo>
                    <a:pt x="465" y="1498"/>
                  </a:lnTo>
                  <a:lnTo>
                    <a:pt x="471" y="1446"/>
                  </a:lnTo>
                  <a:lnTo>
                    <a:pt x="457" y="1406"/>
                  </a:lnTo>
                  <a:lnTo>
                    <a:pt x="509" y="1364"/>
                  </a:lnTo>
                  <a:lnTo>
                    <a:pt x="541" y="1362"/>
                  </a:lnTo>
                  <a:lnTo>
                    <a:pt x="553" y="1352"/>
                  </a:lnTo>
                  <a:lnTo>
                    <a:pt x="559" y="1312"/>
                  </a:lnTo>
                  <a:lnTo>
                    <a:pt x="557" y="1258"/>
                  </a:lnTo>
                  <a:lnTo>
                    <a:pt x="575" y="1240"/>
                  </a:lnTo>
                  <a:lnTo>
                    <a:pt x="613" y="1250"/>
                  </a:lnTo>
                  <a:lnTo>
                    <a:pt x="627" y="1226"/>
                  </a:lnTo>
                  <a:lnTo>
                    <a:pt x="635" y="1170"/>
                  </a:lnTo>
                  <a:lnTo>
                    <a:pt x="615" y="1149"/>
                  </a:lnTo>
                  <a:lnTo>
                    <a:pt x="597" y="1143"/>
                  </a:lnTo>
                  <a:lnTo>
                    <a:pt x="575" y="1121"/>
                  </a:lnTo>
                  <a:lnTo>
                    <a:pt x="551" y="1109"/>
                  </a:lnTo>
                  <a:lnTo>
                    <a:pt x="541" y="1063"/>
                  </a:lnTo>
                  <a:lnTo>
                    <a:pt x="547" y="989"/>
                  </a:lnTo>
                  <a:lnTo>
                    <a:pt x="561" y="929"/>
                  </a:lnTo>
                  <a:lnTo>
                    <a:pt x="559" y="871"/>
                  </a:lnTo>
                  <a:lnTo>
                    <a:pt x="567" y="863"/>
                  </a:lnTo>
                  <a:lnTo>
                    <a:pt x="589" y="877"/>
                  </a:lnTo>
                  <a:lnTo>
                    <a:pt x="615" y="849"/>
                  </a:lnTo>
                  <a:lnTo>
                    <a:pt x="609" y="809"/>
                  </a:lnTo>
                  <a:lnTo>
                    <a:pt x="511" y="797"/>
                  </a:lnTo>
                  <a:lnTo>
                    <a:pt x="425" y="773"/>
                  </a:lnTo>
                  <a:lnTo>
                    <a:pt x="439" y="735"/>
                  </a:lnTo>
                  <a:lnTo>
                    <a:pt x="429" y="671"/>
                  </a:lnTo>
                  <a:lnTo>
                    <a:pt x="451" y="657"/>
                  </a:lnTo>
                  <a:lnTo>
                    <a:pt x="467" y="635"/>
                  </a:lnTo>
                  <a:lnTo>
                    <a:pt x="453" y="605"/>
                  </a:lnTo>
                  <a:lnTo>
                    <a:pt x="443" y="601"/>
                  </a:lnTo>
                  <a:lnTo>
                    <a:pt x="353" y="637"/>
                  </a:lnTo>
                  <a:lnTo>
                    <a:pt x="252" y="645"/>
                  </a:lnTo>
                  <a:lnTo>
                    <a:pt x="202" y="623"/>
                  </a:lnTo>
                  <a:lnTo>
                    <a:pt x="236" y="534"/>
                  </a:lnTo>
                  <a:lnTo>
                    <a:pt x="289" y="508"/>
                  </a:lnTo>
                  <a:lnTo>
                    <a:pt x="289" y="456"/>
                  </a:lnTo>
                  <a:lnTo>
                    <a:pt x="297" y="452"/>
                  </a:lnTo>
                  <a:lnTo>
                    <a:pt x="283" y="432"/>
                  </a:lnTo>
                  <a:lnTo>
                    <a:pt x="230" y="408"/>
                  </a:lnTo>
                  <a:lnTo>
                    <a:pt x="230" y="382"/>
                  </a:lnTo>
                  <a:lnTo>
                    <a:pt x="34" y="438"/>
                  </a:lnTo>
                  <a:lnTo>
                    <a:pt x="30" y="426"/>
                  </a:lnTo>
                  <a:lnTo>
                    <a:pt x="42" y="402"/>
                  </a:lnTo>
                  <a:lnTo>
                    <a:pt x="50" y="368"/>
                  </a:lnTo>
                  <a:lnTo>
                    <a:pt x="40" y="334"/>
                  </a:lnTo>
                  <a:lnTo>
                    <a:pt x="26" y="316"/>
                  </a:lnTo>
                  <a:lnTo>
                    <a:pt x="0" y="302"/>
                  </a:lnTo>
                  <a:lnTo>
                    <a:pt x="34" y="304"/>
                  </a:lnTo>
                  <a:lnTo>
                    <a:pt x="54" y="322"/>
                  </a:lnTo>
                  <a:lnTo>
                    <a:pt x="78" y="312"/>
                  </a:lnTo>
                  <a:lnTo>
                    <a:pt x="136" y="272"/>
                  </a:lnTo>
                  <a:lnTo>
                    <a:pt x="178" y="272"/>
                  </a:lnTo>
                  <a:lnTo>
                    <a:pt x="236" y="228"/>
                  </a:lnTo>
                  <a:lnTo>
                    <a:pt x="279" y="168"/>
                  </a:lnTo>
                  <a:lnTo>
                    <a:pt x="317" y="172"/>
                  </a:lnTo>
                  <a:lnTo>
                    <a:pt x="377" y="164"/>
                  </a:lnTo>
                  <a:lnTo>
                    <a:pt x="385" y="156"/>
                  </a:lnTo>
                  <a:lnTo>
                    <a:pt x="383" y="122"/>
                  </a:lnTo>
                  <a:lnTo>
                    <a:pt x="401" y="108"/>
                  </a:lnTo>
                  <a:lnTo>
                    <a:pt x="405" y="76"/>
                  </a:lnTo>
                  <a:lnTo>
                    <a:pt x="507" y="98"/>
                  </a:lnTo>
                  <a:lnTo>
                    <a:pt x="549" y="94"/>
                  </a:lnTo>
                  <a:lnTo>
                    <a:pt x="581" y="84"/>
                  </a:lnTo>
                  <a:lnTo>
                    <a:pt x="625" y="54"/>
                  </a:lnTo>
                  <a:lnTo>
                    <a:pt x="645" y="32"/>
                  </a:lnTo>
                  <a:lnTo>
                    <a:pt x="665" y="52"/>
                  </a:lnTo>
                  <a:lnTo>
                    <a:pt x="797" y="66"/>
                  </a:lnTo>
                  <a:lnTo>
                    <a:pt x="871" y="48"/>
                  </a:lnTo>
                  <a:lnTo>
                    <a:pt x="861" y="74"/>
                  </a:lnTo>
                  <a:lnTo>
                    <a:pt x="841" y="90"/>
                  </a:lnTo>
                  <a:lnTo>
                    <a:pt x="801" y="102"/>
                  </a:lnTo>
                  <a:lnTo>
                    <a:pt x="757" y="140"/>
                  </a:lnTo>
                  <a:lnTo>
                    <a:pt x="729" y="150"/>
                  </a:lnTo>
                  <a:lnTo>
                    <a:pt x="703" y="172"/>
                  </a:lnTo>
                  <a:lnTo>
                    <a:pt x="705" y="184"/>
                  </a:lnTo>
                  <a:lnTo>
                    <a:pt x="613" y="224"/>
                  </a:lnTo>
                  <a:lnTo>
                    <a:pt x="609" y="232"/>
                  </a:lnTo>
                  <a:lnTo>
                    <a:pt x="623" y="264"/>
                  </a:lnTo>
                  <a:lnTo>
                    <a:pt x="653" y="282"/>
                  </a:lnTo>
                  <a:lnTo>
                    <a:pt x="673" y="326"/>
                  </a:lnTo>
                  <a:lnTo>
                    <a:pt x="695" y="320"/>
                  </a:lnTo>
                  <a:lnTo>
                    <a:pt x="723" y="290"/>
                  </a:lnTo>
                  <a:lnTo>
                    <a:pt x="769" y="272"/>
                  </a:lnTo>
                  <a:lnTo>
                    <a:pt x="771" y="304"/>
                  </a:lnTo>
                  <a:lnTo>
                    <a:pt x="785" y="320"/>
                  </a:lnTo>
                  <a:lnTo>
                    <a:pt x="759" y="340"/>
                  </a:lnTo>
                  <a:lnTo>
                    <a:pt x="741" y="336"/>
                  </a:lnTo>
                  <a:lnTo>
                    <a:pt x="717" y="366"/>
                  </a:lnTo>
                  <a:lnTo>
                    <a:pt x="719" y="392"/>
                  </a:lnTo>
                  <a:lnTo>
                    <a:pt x="681" y="402"/>
                  </a:lnTo>
                  <a:lnTo>
                    <a:pt x="643" y="398"/>
                  </a:lnTo>
                  <a:lnTo>
                    <a:pt x="643" y="412"/>
                  </a:lnTo>
                  <a:lnTo>
                    <a:pt x="669" y="448"/>
                  </a:lnTo>
                  <a:lnTo>
                    <a:pt x="717" y="438"/>
                  </a:lnTo>
                  <a:lnTo>
                    <a:pt x="727" y="480"/>
                  </a:lnTo>
                  <a:lnTo>
                    <a:pt x="763" y="462"/>
                  </a:lnTo>
                  <a:lnTo>
                    <a:pt x="757" y="426"/>
                  </a:lnTo>
                  <a:lnTo>
                    <a:pt x="761" y="414"/>
                  </a:lnTo>
                  <a:lnTo>
                    <a:pt x="793" y="400"/>
                  </a:lnTo>
                  <a:lnTo>
                    <a:pt x="811" y="384"/>
                  </a:lnTo>
                  <a:lnTo>
                    <a:pt x="845" y="338"/>
                  </a:lnTo>
                  <a:lnTo>
                    <a:pt x="875" y="320"/>
                  </a:lnTo>
                  <a:lnTo>
                    <a:pt x="907" y="342"/>
                  </a:lnTo>
                  <a:lnTo>
                    <a:pt x="971" y="344"/>
                  </a:lnTo>
                  <a:lnTo>
                    <a:pt x="1013" y="300"/>
                  </a:lnTo>
                  <a:lnTo>
                    <a:pt x="1005" y="274"/>
                  </a:lnTo>
                  <a:lnTo>
                    <a:pt x="969" y="214"/>
                  </a:lnTo>
                  <a:lnTo>
                    <a:pt x="947" y="204"/>
                  </a:lnTo>
                  <a:lnTo>
                    <a:pt x="925" y="176"/>
                  </a:lnTo>
                  <a:lnTo>
                    <a:pt x="919" y="142"/>
                  </a:lnTo>
                  <a:lnTo>
                    <a:pt x="901" y="120"/>
                  </a:lnTo>
                  <a:lnTo>
                    <a:pt x="983" y="112"/>
                  </a:lnTo>
                  <a:lnTo>
                    <a:pt x="1029" y="92"/>
                  </a:lnTo>
                  <a:lnTo>
                    <a:pt x="1069" y="144"/>
                  </a:lnTo>
                  <a:lnTo>
                    <a:pt x="1083" y="152"/>
                  </a:lnTo>
                  <a:lnTo>
                    <a:pt x="1117" y="154"/>
                  </a:lnTo>
                  <a:lnTo>
                    <a:pt x="1193" y="140"/>
                  </a:lnTo>
                  <a:close/>
                  <a:moveTo>
                    <a:pt x="461" y="727"/>
                  </a:moveTo>
                  <a:lnTo>
                    <a:pt x="467" y="715"/>
                  </a:lnTo>
                  <a:lnTo>
                    <a:pt x="449" y="721"/>
                  </a:lnTo>
                  <a:lnTo>
                    <a:pt x="453" y="729"/>
                  </a:lnTo>
                  <a:lnTo>
                    <a:pt x="461" y="727"/>
                  </a:lnTo>
                  <a:close/>
                  <a:moveTo>
                    <a:pt x="869" y="0"/>
                  </a:moveTo>
                  <a:lnTo>
                    <a:pt x="885" y="12"/>
                  </a:lnTo>
                  <a:lnTo>
                    <a:pt x="885" y="42"/>
                  </a:lnTo>
                  <a:lnTo>
                    <a:pt x="873" y="42"/>
                  </a:lnTo>
                  <a:lnTo>
                    <a:pt x="851" y="40"/>
                  </a:lnTo>
                  <a:lnTo>
                    <a:pt x="849" y="1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E4846607-D872-D34B-8E87-A43E173A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584" y="2573441"/>
              <a:ext cx="171861" cy="12131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6" y="36"/>
                </a:cxn>
                <a:cxn ang="0">
                  <a:pos x="80" y="20"/>
                </a:cxn>
                <a:cxn ang="0">
                  <a:pos x="142" y="2"/>
                </a:cxn>
                <a:cxn ang="0">
                  <a:pos x="170" y="0"/>
                </a:cxn>
                <a:cxn ang="0">
                  <a:pos x="154" y="44"/>
                </a:cxn>
                <a:cxn ang="0">
                  <a:pos x="140" y="58"/>
                </a:cxn>
                <a:cxn ang="0">
                  <a:pos x="108" y="56"/>
                </a:cxn>
                <a:cxn ang="0">
                  <a:pos x="154" y="80"/>
                </a:cxn>
                <a:cxn ang="0">
                  <a:pos x="152" y="110"/>
                </a:cxn>
                <a:cxn ang="0">
                  <a:pos x="144" y="120"/>
                </a:cxn>
                <a:cxn ang="0">
                  <a:pos x="116" y="96"/>
                </a:cxn>
                <a:cxn ang="0">
                  <a:pos x="82" y="110"/>
                </a:cxn>
                <a:cxn ang="0">
                  <a:pos x="66" y="92"/>
                </a:cxn>
                <a:cxn ang="0">
                  <a:pos x="44" y="88"/>
                </a:cxn>
                <a:cxn ang="0">
                  <a:pos x="0" y="56"/>
                </a:cxn>
              </a:cxnLst>
              <a:rect l="0" t="0" r="r" b="b"/>
              <a:pathLst>
                <a:path w="170" h="120">
                  <a:moveTo>
                    <a:pt x="0" y="56"/>
                  </a:moveTo>
                  <a:lnTo>
                    <a:pt x="36" y="36"/>
                  </a:lnTo>
                  <a:lnTo>
                    <a:pt x="80" y="20"/>
                  </a:lnTo>
                  <a:lnTo>
                    <a:pt x="142" y="2"/>
                  </a:lnTo>
                  <a:lnTo>
                    <a:pt x="170" y="0"/>
                  </a:lnTo>
                  <a:lnTo>
                    <a:pt x="154" y="44"/>
                  </a:lnTo>
                  <a:lnTo>
                    <a:pt x="140" y="58"/>
                  </a:lnTo>
                  <a:lnTo>
                    <a:pt x="108" y="56"/>
                  </a:lnTo>
                  <a:lnTo>
                    <a:pt x="154" y="80"/>
                  </a:lnTo>
                  <a:lnTo>
                    <a:pt x="152" y="110"/>
                  </a:lnTo>
                  <a:lnTo>
                    <a:pt x="144" y="120"/>
                  </a:lnTo>
                  <a:lnTo>
                    <a:pt x="116" y="96"/>
                  </a:lnTo>
                  <a:lnTo>
                    <a:pt x="82" y="110"/>
                  </a:lnTo>
                  <a:lnTo>
                    <a:pt x="66" y="92"/>
                  </a:lnTo>
                  <a:lnTo>
                    <a:pt x="44" y="8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4F067BD4-2BE8-9F49-8EB1-14AC68A14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8109" y="2745303"/>
              <a:ext cx="850209" cy="769333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112" y="100"/>
                </a:cxn>
                <a:cxn ang="0">
                  <a:pos x="142" y="140"/>
                </a:cxn>
                <a:cxn ang="0">
                  <a:pos x="56" y="152"/>
                </a:cxn>
                <a:cxn ang="0">
                  <a:pos x="56" y="152"/>
                </a:cxn>
                <a:cxn ang="0">
                  <a:pos x="751" y="84"/>
                </a:cxn>
                <a:cxn ang="0">
                  <a:pos x="781" y="100"/>
                </a:cxn>
                <a:cxn ang="0">
                  <a:pos x="797" y="162"/>
                </a:cxn>
                <a:cxn ang="0">
                  <a:pos x="839" y="192"/>
                </a:cxn>
                <a:cxn ang="0">
                  <a:pos x="799" y="307"/>
                </a:cxn>
                <a:cxn ang="0">
                  <a:pos x="703" y="305"/>
                </a:cxn>
                <a:cxn ang="0">
                  <a:pos x="629" y="347"/>
                </a:cxn>
                <a:cxn ang="0">
                  <a:pos x="508" y="435"/>
                </a:cxn>
                <a:cxn ang="0">
                  <a:pos x="460" y="425"/>
                </a:cxn>
                <a:cxn ang="0">
                  <a:pos x="374" y="393"/>
                </a:cxn>
                <a:cxn ang="0">
                  <a:pos x="310" y="423"/>
                </a:cxn>
                <a:cxn ang="0">
                  <a:pos x="338" y="485"/>
                </a:cxn>
                <a:cxn ang="0">
                  <a:pos x="396" y="555"/>
                </a:cxn>
                <a:cxn ang="0">
                  <a:pos x="362" y="625"/>
                </a:cxn>
                <a:cxn ang="0">
                  <a:pos x="266" y="601"/>
                </a:cxn>
                <a:cxn ang="0">
                  <a:pos x="202" y="665"/>
                </a:cxn>
                <a:cxn ang="0">
                  <a:pos x="152" y="695"/>
                </a:cxn>
                <a:cxn ang="0">
                  <a:pos x="154" y="743"/>
                </a:cxn>
                <a:cxn ang="0">
                  <a:pos x="108" y="719"/>
                </a:cxn>
                <a:cxn ang="0">
                  <a:pos x="34" y="693"/>
                </a:cxn>
                <a:cxn ang="0">
                  <a:pos x="72" y="683"/>
                </a:cxn>
                <a:cxn ang="0">
                  <a:pos x="108" y="647"/>
                </a:cxn>
                <a:cxn ang="0">
                  <a:pos x="150" y="621"/>
                </a:cxn>
                <a:cxn ang="0">
                  <a:pos x="162" y="585"/>
                </a:cxn>
                <a:cxn ang="0">
                  <a:pos x="114" y="571"/>
                </a:cxn>
                <a:cxn ang="0">
                  <a:pos x="64" y="607"/>
                </a:cxn>
                <a:cxn ang="0">
                  <a:pos x="14" y="545"/>
                </a:cxn>
                <a:cxn ang="0">
                  <a:pos x="4" y="505"/>
                </a:cxn>
                <a:cxn ang="0">
                  <a:pos x="94" y="453"/>
                </a:cxn>
                <a:cxn ang="0">
                  <a:pos x="148" y="421"/>
                </a:cxn>
                <a:cxn ang="0">
                  <a:pos x="232" y="371"/>
                </a:cxn>
                <a:cxn ang="0">
                  <a:pos x="262" y="329"/>
                </a:cxn>
                <a:cxn ang="0">
                  <a:pos x="276" y="323"/>
                </a:cxn>
                <a:cxn ang="0">
                  <a:pos x="260" y="281"/>
                </a:cxn>
                <a:cxn ang="0">
                  <a:pos x="210" y="234"/>
                </a:cxn>
                <a:cxn ang="0">
                  <a:pos x="118" y="214"/>
                </a:cxn>
                <a:cxn ang="0">
                  <a:pos x="164" y="184"/>
                </a:cxn>
                <a:cxn ang="0">
                  <a:pos x="224" y="192"/>
                </a:cxn>
                <a:cxn ang="0">
                  <a:pos x="290" y="152"/>
                </a:cxn>
                <a:cxn ang="0">
                  <a:pos x="322" y="126"/>
                </a:cxn>
                <a:cxn ang="0">
                  <a:pos x="352" y="72"/>
                </a:cxn>
                <a:cxn ang="0">
                  <a:pos x="338" y="32"/>
                </a:cxn>
                <a:cxn ang="0">
                  <a:pos x="398" y="18"/>
                </a:cxn>
                <a:cxn ang="0">
                  <a:pos x="456" y="64"/>
                </a:cxn>
                <a:cxn ang="0">
                  <a:pos x="420" y="144"/>
                </a:cxn>
                <a:cxn ang="0">
                  <a:pos x="364" y="170"/>
                </a:cxn>
                <a:cxn ang="0">
                  <a:pos x="382" y="240"/>
                </a:cxn>
                <a:cxn ang="0">
                  <a:pos x="454" y="244"/>
                </a:cxn>
                <a:cxn ang="0">
                  <a:pos x="500" y="279"/>
                </a:cxn>
                <a:cxn ang="0">
                  <a:pos x="566" y="250"/>
                </a:cxn>
                <a:cxn ang="0">
                  <a:pos x="661" y="182"/>
                </a:cxn>
                <a:cxn ang="0">
                  <a:pos x="749" y="148"/>
                </a:cxn>
                <a:cxn ang="0">
                  <a:pos x="751" y="84"/>
                </a:cxn>
                <a:cxn ang="0">
                  <a:pos x="158" y="32"/>
                </a:cxn>
                <a:cxn ang="0">
                  <a:pos x="200" y="0"/>
                </a:cxn>
                <a:cxn ang="0">
                  <a:pos x="240" y="24"/>
                </a:cxn>
                <a:cxn ang="0">
                  <a:pos x="162" y="86"/>
                </a:cxn>
                <a:cxn ang="0">
                  <a:pos x="134" y="62"/>
                </a:cxn>
              </a:cxnLst>
              <a:rect l="0" t="0" r="r" b="b"/>
              <a:pathLst>
                <a:path w="841" h="761">
                  <a:moveTo>
                    <a:pt x="60" y="116"/>
                  </a:moveTo>
                  <a:lnTo>
                    <a:pt x="84" y="108"/>
                  </a:lnTo>
                  <a:lnTo>
                    <a:pt x="100" y="86"/>
                  </a:lnTo>
                  <a:lnTo>
                    <a:pt x="112" y="100"/>
                  </a:lnTo>
                  <a:lnTo>
                    <a:pt x="132" y="108"/>
                  </a:lnTo>
                  <a:lnTo>
                    <a:pt x="142" y="140"/>
                  </a:lnTo>
                  <a:lnTo>
                    <a:pt x="124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60" y="116"/>
                  </a:lnTo>
                  <a:close/>
                  <a:moveTo>
                    <a:pt x="751" y="84"/>
                  </a:moveTo>
                  <a:lnTo>
                    <a:pt x="771" y="88"/>
                  </a:lnTo>
                  <a:lnTo>
                    <a:pt x="781" y="100"/>
                  </a:lnTo>
                  <a:lnTo>
                    <a:pt x="783" y="132"/>
                  </a:lnTo>
                  <a:lnTo>
                    <a:pt x="797" y="162"/>
                  </a:lnTo>
                  <a:lnTo>
                    <a:pt x="813" y="180"/>
                  </a:lnTo>
                  <a:lnTo>
                    <a:pt x="839" y="192"/>
                  </a:lnTo>
                  <a:lnTo>
                    <a:pt x="841" y="226"/>
                  </a:lnTo>
                  <a:lnTo>
                    <a:pt x="799" y="307"/>
                  </a:lnTo>
                  <a:lnTo>
                    <a:pt x="781" y="317"/>
                  </a:lnTo>
                  <a:lnTo>
                    <a:pt x="703" y="305"/>
                  </a:lnTo>
                  <a:lnTo>
                    <a:pt x="685" y="299"/>
                  </a:lnTo>
                  <a:lnTo>
                    <a:pt x="629" y="347"/>
                  </a:lnTo>
                  <a:lnTo>
                    <a:pt x="584" y="421"/>
                  </a:lnTo>
                  <a:lnTo>
                    <a:pt x="508" y="435"/>
                  </a:lnTo>
                  <a:lnTo>
                    <a:pt x="474" y="433"/>
                  </a:lnTo>
                  <a:lnTo>
                    <a:pt x="460" y="425"/>
                  </a:lnTo>
                  <a:lnTo>
                    <a:pt x="420" y="373"/>
                  </a:lnTo>
                  <a:lnTo>
                    <a:pt x="374" y="393"/>
                  </a:lnTo>
                  <a:lnTo>
                    <a:pt x="292" y="401"/>
                  </a:lnTo>
                  <a:lnTo>
                    <a:pt x="310" y="423"/>
                  </a:lnTo>
                  <a:lnTo>
                    <a:pt x="316" y="457"/>
                  </a:lnTo>
                  <a:lnTo>
                    <a:pt x="338" y="485"/>
                  </a:lnTo>
                  <a:lnTo>
                    <a:pt x="360" y="495"/>
                  </a:lnTo>
                  <a:lnTo>
                    <a:pt x="396" y="555"/>
                  </a:lnTo>
                  <a:lnTo>
                    <a:pt x="404" y="581"/>
                  </a:lnTo>
                  <a:lnTo>
                    <a:pt x="362" y="625"/>
                  </a:lnTo>
                  <a:lnTo>
                    <a:pt x="298" y="623"/>
                  </a:lnTo>
                  <a:lnTo>
                    <a:pt x="266" y="601"/>
                  </a:lnTo>
                  <a:lnTo>
                    <a:pt x="236" y="619"/>
                  </a:lnTo>
                  <a:lnTo>
                    <a:pt x="202" y="665"/>
                  </a:lnTo>
                  <a:lnTo>
                    <a:pt x="184" y="681"/>
                  </a:lnTo>
                  <a:lnTo>
                    <a:pt x="152" y="695"/>
                  </a:lnTo>
                  <a:lnTo>
                    <a:pt x="148" y="707"/>
                  </a:lnTo>
                  <a:lnTo>
                    <a:pt x="154" y="743"/>
                  </a:lnTo>
                  <a:lnTo>
                    <a:pt x="118" y="761"/>
                  </a:lnTo>
                  <a:lnTo>
                    <a:pt x="108" y="719"/>
                  </a:lnTo>
                  <a:lnTo>
                    <a:pt x="60" y="729"/>
                  </a:lnTo>
                  <a:lnTo>
                    <a:pt x="34" y="693"/>
                  </a:lnTo>
                  <a:lnTo>
                    <a:pt x="34" y="679"/>
                  </a:lnTo>
                  <a:lnTo>
                    <a:pt x="72" y="683"/>
                  </a:lnTo>
                  <a:lnTo>
                    <a:pt x="110" y="673"/>
                  </a:lnTo>
                  <a:lnTo>
                    <a:pt x="108" y="647"/>
                  </a:lnTo>
                  <a:lnTo>
                    <a:pt x="132" y="617"/>
                  </a:lnTo>
                  <a:lnTo>
                    <a:pt x="150" y="621"/>
                  </a:lnTo>
                  <a:lnTo>
                    <a:pt x="176" y="601"/>
                  </a:lnTo>
                  <a:lnTo>
                    <a:pt x="162" y="585"/>
                  </a:lnTo>
                  <a:lnTo>
                    <a:pt x="160" y="553"/>
                  </a:lnTo>
                  <a:lnTo>
                    <a:pt x="114" y="571"/>
                  </a:lnTo>
                  <a:lnTo>
                    <a:pt x="86" y="601"/>
                  </a:lnTo>
                  <a:lnTo>
                    <a:pt x="64" y="607"/>
                  </a:lnTo>
                  <a:lnTo>
                    <a:pt x="44" y="563"/>
                  </a:lnTo>
                  <a:lnTo>
                    <a:pt x="14" y="545"/>
                  </a:lnTo>
                  <a:lnTo>
                    <a:pt x="0" y="513"/>
                  </a:lnTo>
                  <a:lnTo>
                    <a:pt x="4" y="505"/>
                  </a:lnTo>
                  <a:lnTo>
                    <a:pt x="96" y="465"/>
                  </a:lnTo>
                  <a:lnTo>
                    <a:pt x="94" y="453"/>
                  </a:lnTo>
                  <a:lnTo>
                    <a:pt x="120" y="431"/>
                  </a:lnTo>
                  <a:lnTo>
                    <a:pt x="148" y="421"/>
                  </a:lnTo>
                  <a:lnTo>
                    <a:pt x="192" y="383"/>
                  </a:lnTo>
                  <a:lnTo>
                    <a:pt x="232" y="371"/>
                  </a:lnTo>
                  <a:lnTo>
                    <a:pt x="252" y="355"/>
                  </a:lnTo>
                  <a:lnTo>
                    <a:pt x="262" y="329"/>
                  </a:lnTo>
                  <a:lnTo>
                    <a:pt x="264" y="323"/>
                  </a:lnTo>
                  <a:lnTo>
                    <a:pt x="276" y="323"/>
                  </a:lnTo>
                  <a:lnTo>
                    <a:pt x="276" y="293"/>
                  </a:lnTo>
                  <a:lnTo>
                    <a:pt x="260" y="281"/>
                  </a:lnTo>
                  <a:lnTo>
                    <a:pt x="230" y="244"/>
                  </a:lnTo>
                  <a:lnTo>
                    <a:pt x="210" y="234"/>
                  </a:lnTo>
                  <a:lnTo>
                    <a:pt x="176" y="232"/>
                  </a:lnTo>
                  <a:lnTo>
                    <a:pt x="118" y="214"/>
                  </a:lnTo>
                  <a:lnTo>
                    <a:pt x="138" y="186"/>
                  </a:lnTo>
                  <a:lnTo>
                    <a:pt x="164" y="184"/>
                  </a:lnTo>
                  <a:lnTo>
                    <a:pt x="204" y="200"/>
                  </a:lnTo>
                  <a:lnTo>
                    <a:pt x="224" y="192"/>
                  </a:lnTo>
                  <a:lnTo>
                    <a:pt x="248" y="160"/>
                  </a:lnTo>
                  <a:lnTo>
                    <a:pt x="290" y="152"/>
                  </a:lnTo>
                  <a:lnTo>
                    <a:pt x="288" y="130"/>
                  </a:lnTo>
                  <a:lnTo>
                    <a:pt x="322" y="126"/>
                  </a:lnTo>
                  <a:lnTo>
                    <a:pt x="336" y="110"/>
                  </a:lnTo>
                  <a:lnTo>
                    <a:pt x="352" y="72"/>
                  </a:lnTo>
                  <a:lnTo>
                    <a:pt x="330" y="52"/>
                  </a:lnTo>
                  <a:lnTo>
                    <a:pt x="338" y="32"/>
                  </a:lnTo>
                  <a:lnTo>
                    <a:pt x="380" y="32"/>
                  </a:lnTo>
                  <a:lnTo>
                    <a:pt x="398" y="18"/>
                  </a:lnTo>
                  <a:lnTo>
                    <a:pt x="450" y="52"/>
                  </a:lnTo>
                  <a:lnTo>
                    <a:pt x="456" y="64"/>
                  </a:lnTo>
                  <a:lnTo>
                    <a:pt x="428" y="96"/>
                  </a:lnTo>
                  <a:lnTo>
                    <a:pt x="420" y="144"/>
                  </a:lnTo>
                  <a:lnTo>
                    <a:pt x="404" y="160"/>
                  </a:lnTo>
                  <a:lnTo>
                    <a:pt x="364" y="170"/>
                  </a:lnTo>
                  <a:lnTo>
                    <a:pt x="364" y="208"/>
                  </a:lnTo>
                  <a:lnTo>
                    <a:pt x="382" y="240"/>
                  </a:lnTo>
                  <a:lnTo>
                    <a:pt x="424" y="236"/>
                  </a:lnTo>
                  <a:lnTo>
                    <a:pt x="454" y="244"/>
                  </a:lnTo>
                  <a:lnTo>
                    <a:pt x="480" y="258"/>
                  </a:lnTo>
                  <a:lnTo>
                    <a:pt x="500" y="279"/>
                  </a:lnTo>
                  <a:lnTo>
                    <a:pt x="542" y="297"/>
                  </a:lnTo>
                  <a:lnTo>
                    <a:pt x="566" y="250"/>
                  </a:lnTo>
                  <a:lnTo>
                    <a:pt x="647" y="214"/>
                  </a:lnTo>
                  <a:lnTo>
                    <a:pt x="661" y="182"/>
                  </a:lnTo>
                  <a:lnTo>
                    <a:pt x="719" y="174"/>
                  </a:lnTo>
                  <a:lnTo>
                    <a:pt x="749" y="148"/>
                  </a:lnTo>
                  <a:lnTo>
                    <a:pt x="739" y="116"/>
                  </a:lnTo>
                  <a:lnTo>
                    <a:pt x="751" y="84"/>
                  </a:lnTo>
                  <a:close/>
                  <a:moveTo>
                    <a:pt x="132" y="22"/>
                  </a:moveTo>
                  <a:lnTo>
                    <a:pt x="158" y="32"/>
                  </a:lnTo>
                  <a:lnTo>
                    <a:pt x="182" y="2"/>
                  </a:lnTo>
                  <a:lnTo>
                    <a:pt x="200" y="0"/>
                  </a:lnTo>
                  <a:lnTo>
                    <a:pt x="234" y="12"/>
                  </a:lnTo>
                  <a:lnTo>
                    <a:pt x="240" y="24"/>
                  </a:lnTo>
                  <a:lnTo>
                    <a:pt x="240" y="70"/>
                  </a:lnTo>
                  <a:lnTo>
                    <a:pt x="162" y="86"/>
                  </a:lnTo>
                  <a:lnTo>
                    <a:pt x="142" y="84"/>
                  </a:lnTo>
                  <a:lnTo>
                    <a:pt x="134" y="62"/>
                  </a:lnTo>
                  <a:lnTo>
                    <a:pt x="132" y="22"/>
                  </a:lnTo>
                  <a:close/>
                </a:path>
              </a:pathLst>
            </a:custGeom>
            <a:solidFill>
              <a:srgbClr val="FFC611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9C88E19E-8F20-DC40-98B4-CAA67898A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2362" y="3703683"/>
              <a:ext cx="568154" cy="398314"/>
            </a:xfrm>
            <a:custGeom>
              <a:avLst/>
              <a:gdLst/>
              <a:ahLst/>
              <a:cxnLst>
                <a:cxn ang="0">
                  <a:pos x="528" y="224"/>
                </a:cxn>
                <a:cxn ang="0">
                  <a:pos x="556" y="228"/>
                </a:cxn>
                <a:cxn ang="0">
                  <a:pos x="562" y="238"/>
                </a:cxn>
                <a:cxn ang="0">
                  <a:pos x="540" y="270"/>
                </a:cxn>
                <a:cxn ang="0">
                  <a:pos x="526" y="318"/>
                </a:cxn>
                <a:cxn ang="0">
                  <a:pos x="538" y="350"/>
                </a:cxn>
                <a:cxn ang="0">
                  <a:pos x="536" y="366"/>
                </a:cxn>
                <a:cxn ang="0">
                  <a:pos x="496" y="378"/>
                </a:cxn>
                <a:cxn ang="0">
                  <a:pos x="470" y="370"/>
                </a:cxn>
                <a:cxn ang="0">
                  <a:pos x="440" y="378"/>
                </a:cxn>
                <a:cxn ang="0">
                  <a:pos x="428" y="368"/>
                </a:cxn>
                <a:cxn ang="0">
                  <a:pos x="464" y="356"/>
                </a:cxn>
                <a:cxn ang="0">
                  <a:pos x="460" y="344"/>
                </a:cxn>
                <a:cxn ang="0">
                  <a:pos x="440" y="336"/>
                </a:cxn>
                <a:cxn ang="0">
                  <a:pos x="404" y="286"/>
                </a:cxn>
                <a:cxn ang="0">
                  <a:pos x="406" y="270"/>
                </a:cxn>
                <a:cxn ang="0">
                  <a:pos x="390" y="202"/>
                </a:cxn>
                <a:cxn ang="0">
                  <a:pos x="404" y="190"/>
                </a:cxn>
                <a:cxn ang="0">
                  <a:pos x="410" y="218"/>
                </a:cxn>
                <a:cxn ang="0">
                  <a:pos x="440" y="202"/>
                </a:cxn>
                <a:cxn ang="0">
                  <a:pos x="452" y="204"/>
                </a:cxn>
                <a:cxn ang="0">
                  <a:pos x="468" y="226"/>
                </a:cxn>
                <a:cxn ang="0">
                  <a:pos x="528" y="224"/>
                </a:cxn>
                <a:cxn ang="0">
                  <a:pos x="400" y="342"/>
                </a:cxn>
                <a:cxn ang="0">
                  <a:pos x="344" y="362"/>
                </a:cxn>
                <a:cxn ang="0">
                  <a:pos x="304" y="390"/>
                </a:cxn>
                <a:cxn ang="0">
                  <a:pos x="278" y="394"/>
                </a:cxn>
                <a:cxn ang="0">
                  <a:pos x="254" y="388"/>
                </a:cxn>
                <a:cxn ang="0">
                  <a:pos x="190" y="378"/>
                </a:cxn>
                <a:cxn ang="0">
                  <a:pos x="140" y="394"/>
                </a:cxn>
                <a:cxn ang="0">
                  <a:pos x="116" y="384"/>
                </a:cxn>
                <a:cxn ang="0">
                  <a:pos x="62" y="348"/>
                </a:cxn>
                <a:cxn ang="0">
                  <a:pos x="0" y="340"/>
                </a:cxn>
                <a:cxn ang="0">
                  <a:pos x="20" y="308"/>
                </a:cxn>
                <a:cxn ang="0">
                  <a:pos x="4" y="248"/>
                </a:cxn>
                <a:cxn ang="0">
                  <a:pos x="28" y="190"/>
                </a:cxn>
                <a:cxn ang="0">
                  <a:pos x="42" y="142"/>
                </a:cxn>
                <a:cxn ang="0">
                  <a:pos x="64" y="124"/>
                </a:cxn>
                <a:cxn ang="0">
                  <a:pos x="86" y="130"/>
                </a:cxn>
                <a:cxn ang="0">
                  <a:pos x="116" y="94"/>
                </a:cxn>
                <a:cxn ang="0">
                  <a:pos x="140" y="70"/>
                </a:cxn>
                <a:cxn ang="0">
                  <a:pos x="136" y="38"/>
                </a:cxn>
                <a:cxn ang="0">
                  <a:pos x="160" y="20"/>
                </a:cxn>
                <a:cxn ang="0">
                  <a:pos x="228" y="14"/>
                </a:cxn>
                <a:cxn ang="0">
                  <a:pos x="274" y="0"/>
                </a:cxn>
                <a:cxn ang="0">
                  <a:pos x="320" y="14"/>
                </a:cxn>
                <a:cxn ang="0">
                  <a:pos x="328" y="22"/>
                </a:cxn>
                <a:cxn ang="0">
                  <a:pos x="308" y="78"/>
                </a:cxn>
                <a:cxn ang="0">
                  <a:pos x="320" y="92"/>
                </a:cxn>
                <a:cxn ang="0">
                  <a:pos x="350" y="106"/>
                </a:cxn>
                <a:cxn ang="0">
                  <a:pos x="358" y="118"/>
                </a:cxn>
                <a:cxn ang="0">
                  <a:pos x="358" y="166"/>
                </a:cxn>
                <a:cxn ang="0">
                  <a:pos x="350" y="196"/>
                </a:cxn>
                <a:cxn ang="0">
                  <a:pos x="346" y="248"/>
                </a:cxn>
                <a:cxn ang="0">
                  <a:pos x="348" y="290"/>
                </a:cxn>
                <a:cxn ang="0">
                  <a:pos x="374" y="326"/>
                </a:cxn>
                <a:cxn ang="0">
                  <a:pos x="400" y="342"/>
                </a:cxn>
              </a:cxnLst>
              <a:rect l="0" t="0" r="r" b="b"/>
              <a:pathLst>
                <a:path w="562" h="394">
                  <a:moveTo>
                    <a:pt x="528" y="224"/>
                  </a:moveTo>
                  <a:lnTo>
                    <a:pt x="556" y="228"/>
                  </a:lnTo>
                  <a:lnTo>
                    <a:pt x="562" y="238"/>
                  </a:lnTo>
                  <a:lnTo>
                    <a:pt x="540" y="270"/>
                  </a:lnTo>
                  <a:lnTo>
                    <a:pt x="526" y="318"/>
                  </a:lnTo>
                  <a:lnTo>
                    <a:pt x="538" y="350"/>
                  </a:lnTo>
                  <a:lnTo>
                    <a:pt x="536" y="366"/>
                  </a:lnTo>
                  <a:lnTo>
                    <a:pt x="496" y="378"/>
                  </a:lnTo>
                  <a:lnTo>
                    <a:pt x="470" y="370"/>
                  </a:lnTo>
                  <a:lnTo>
                    <a:pt x="440" y="378"/>
                  </a:lnTo>
                  <a:lnTo>
                    <a:pt x="428" y="368"/>
                  </a:lnTo>
                  <a:lnTo>
                    <a:pt x="464" y="356"/>
                  </a:lnTo>
                  <a:lnTo>
                    <a:pt x="460" y="344"/>
                  </a:lnTo>
                  <a:lnTo>
                    <a:pt x="440" y="336"/>
                  </a:lnTo>
                  <a:lnTo>
                    <a:pt x="404" y="286"/>
                  </a:lnTo>
                  <a:lnTo>
                    <a:pt x="406" y="270"/>
                  </a:lnTo>
                  <a:lnTo>
                    <a:pt x="390" y="202"/>
                  </a:lnTo>
                  <a:lnTo>
                    <a:pt x="404" y="190"/>
                  </a:lnTo>
                  <a:lnTo>
                    <a:pt x="410" y="218"/>
                  </a:lnTo>
                  <a:lnTo>
                    <a:pt x="440" y="202"/>
                  </a:lnTo>
                  <a:lnTo>
                    <a:pt x="452" y="204"/>
                  </a:lnTo>
                  <a:lnTo>
                    <a:pt x="468" y="226"/>
                  </a:lnTo>
                  <a:lnTo>
                    <a:pt x="528" y="224"/>
                  </a:lnTo>
                  <a:close/>
                  <a:moveTo>
                    <a:pt x="400" y="342"/>
                  </a:moveTo>
                  <a:lnTo>
                    <a:pt x="344" y="362"/>
                  </a:lnTo>
                  <a:lnTo>
                    <a:pt x="304" y="390"/>
                  </a:lnTo>
                  <a:lnTo>
                    <a:pt x="278" y="394"/>
                  </a:lnTo>
                  <a:lnTo>
                    <a:pt x="254" y="388"/>
                  </a:lnTo>
                  <a:lnTo>
                    <a:pt x="190" y="378"/>
                  </a:lnTo>
                  <a:lnTo>
                    <a:pt x="140" y="394"/>
                  </a:lnTo>
                  <a:lnTo>
                    <a:pt x="116" y="384"/>
                  </a:lnTo>
                  <a:lnTo>
                    <a:pt x="62" y="348"/>
                  </a:lnTo>
                  <a:lnTo>
                    <a:pt x="0" y="340"/>
                  </a:lnTo>
                  <a:lnTo>
                    <a:pt x="20" y="308"/>
                  </a:lnTo>
                  <a:lnTo>
                    <a:pt x="4" y="248"/>
                  </a:lnTo>
                  <a:lnTo>
                    <a:pt x="28" y="190"/>
                  </a:lnTo>
                  <a:lnTo>
                    <a:pt x="42" y="142"/>
                  </a:lnTo>
                  <a:lnTo>
                    <a:pt x="64" y="124"/>
                  </a:lnTo>
                  <a:lnTo>
                    <a:pt x="86" y="130"/>
                  </a:lnTo>
                  <a:lnTo>
                    <a:pt x="116" y="94"/>
                  </a:lnTo>
                  <a:lnTo>
                    <a:pt x="140" y="70"/>
                  </a:lnTo>
                  <a:lnTo>
                    <a:pt x="136" y="38"/>
                  </a:lnTo>
                  <a:lnTo>
                    <a:pt x="160" y="20"/>
                  </a:lnTo>
                  <a:lnTo>
                    <a:pt x="228" y="14"/>
                  </a:lnTo>
                  <a:lnTo>
                    <a:pt x="274" y="0"/>
                  </a:lnTo>
                  <a:lnTo>
                    <a:pt x="320" y="14"/>
                  </a:lnTo>
                  <a:lnTo>
                    <a:pt x="328" y="22"/>
                  </a:lnTo>
                  <a:lnTo>
                    <a:pt x="308" y="78"/>
                  </a:lnTo>
                  <a:lnTo>
                    <a:pt x="320" y="92"/>
                  </a:lnTo>
                  <a:lnTo>
                    <a:pt x="350" y="106"/>
                  </a:lnTo>
                  <a:lnTo>
                    <a:pt x="358" y="118"/>
                  </a:lnTo>
                  <a:lnTo>
                    <a:pt x="358" y="166"/>
                  </a:lnTo>
                  <a:lnTo>
                    <a:pt x="350" y="196"/>
                  </a:lnTo>
                  <a:lnTo>
                    <a:pt x="346" y="248"/>
                  </a:lnTo>
                  <a:lnTo>
                    <a:pt x="348" y="290"/>
                  </a:lnTo>
                  <a:lnTo>
                    <a:pt x="374" y="326"/>
                  </a:lnTo>
                  <a:lnTo>
                    <a:pt x="400" y="342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88EF1023-3B6F-E049-BAE4-B45DF19BB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6301" y="2850442"/>
              <a:ext cx="375063" cy="383150"/>
            </a:xfrm>
            <a:custGeom>
              <a:avLst/>
              <a:gdLst/>
              <a:ahLst/>
              <a:cxnLst>
                <a:cxn ang="0">
                  <a:pos x="34" y="357"/>
                </a:cxn>
                <a:cxn ang="0">
                  <a:pos x="22" y="315"/>
                </a:cxn>
                <a:cxn ang="0">
                  <a:pos x="6" y="293"/>
                </a:cxn>
                <a:cxn ang="0">
                  <a:pos x="0" y="265"/>
                </a:cxn>
                <a:cxn ang="0">
                  <a:pos x="6" y="213"/>
                </a:cxn>
                <a:cxn ang="0">
                  <a:pos x="34" y="187"/>
                </a:cxn>
                <a:cxn ang="0">
                  <a:pos x="48" y="156"/>
                </a:cxn>
                <a:cxn ang="0">
                  <a:pos x="48" y="120"/>
                </a:cxn>
                <a:cxn ang="0">
                  <a:pos x="56" y="112"/>
                </a:cxn>
                <a:cxn ang="0">
                  <a:pos x="187" y="175"/>
                </a:cxn>
                <a:cxn ang="0">
                  <a:pos x="227" y="175"/>
                </a:cxn>
                <a:cxn ang="0">
                  <a:pos x="207" y="277"/>
                </a:cxn>
                <a:cxn ang="0">
                  <a:pos x="183" y="321"/>
                </a:cxn>
                <a:cxn ang="0">
                  <a:pos x="165" y="341"/>
                </a:cxn>
                <a:cxn ang="0">
                  <a:pos x="125" y="367"/>
                </a:cxn>
                <a:cxn ang="0">
                  <a:pos x="90" y="379"/>
                </a:cxn>
                <a:cxn ang="0">
                  <a:pos x="70" y="377"/>
                </a:cxn>
                <a:cxn ang="0">
                  <a:pos x="34" y="357"/>
                </a:cxn>
                <a:cxn ang="0">
                  <a:pos x="289" y="96"/>
                </a:cxn>
                <a:cxn ang="0">
                  <a:pos x="271" y="86"/>
                </a:cxn>
                <a:cxn ang="0">
                  <a:pos x="223" y="102"/>
                </a:cxn>
                <a:cxn ang="0">
                  <a:pos x="227" y="82"/>
                </a:cxn>
                <a:cxn ang="0">
                  <a:pos x="255" y="68"/>
                </a:cxn>
                <a:cxn ang="0">
                  <a:pos x="253" y="44"/>
                </a:cxn>
                <a:cxn ang="0">
                  <a:pos x="273" y="30"/>
                </a:cxn>
                <a:cxn ang="0">
                  <a:pos x="291" y="48"/>
                </a:cxn>
                <a:cxn ang="0">
                  <a:pos x="289" y="96"/>
                </a:cxn>
                <a:cxn ang="0">
                  <a:pos x="371" y="0"/>
                </a:cxn>
                <a:cxn ang="0">
                  <a:pos x="343" y="28"/>
                </a:cxn>
                <a:cxn ang="0">
                  <a:pos x="339" y="46"/>
                </a:cxn>
                <a:cxn ang="0">
                  <a:pos x="301" y="28"/>
                </a:cxn>
                <a:cxn ang="0">
                  <a:pos x="299" y="16"/>
                </a:cxn>
                <a:cxn ang="0">
                  <a:pos x="339" y="14"/>
                </a:cxn>
                <a:cxn ang="0">
                  <a:pos x="371" y="0"/>
                </a:cxn>
              </a:cxnLst>
              <a:rect l="0" t="0" r="r" b="b"/>
              <a:pathLst>
                <a:path w="371" h="379">
                  <a:moveTo>
                    <a:pt x="34" y="357"/>
                  </a:moveTo>
                  <a:lnTo>
                    <a:pt x="22" y="315"/>
                  </a:lnTo>
                  <a:lnTo>
                    <a:pt x="6" y="293"/>
                  </a:lnTo>
                  <a:lnTo>
                    <a:pt x="0" y="265"/>
                  </a:lnTo>
                  <a:lnTo>
                    <a:pt x="6" y="213"/>
                  </a:lnTo>
                  <a:lnTo>
                    <a:pt x="34" y="187"/>
                  </a:lnTo>
                  <a:lnTo>
                    <a:pt x="48" y="156"/>
                  </a:lnTo>
                  <a:lnTo>
                    <a:pt x="48" y="120"/>
                  </a:lnTo>
                  <a:lnTo>
                    <a:pt x="56" y="112"/>
                  </a:lnTo>
                  <a:lnTo>
                    <a:pt x="187" y="175"/>
                  </a:lnTo>
                  <a:lnTo>
                    <a:pt x="227" y="175"/>
                  </a:lnTo>
                  <a:lnTo>
                    <a:pt x="207" y="277"/>
                  </a:lnTo>
                  <a:lnTo>
                    <a:pt x="183" y="321"/>
                  </a:lnTo>
                  <a:lnTo>
                    <a:pt x="165" y="341"/>
                  </a:lnTo>
                  <a:lnTo>
                    <a:pt x="125" y="367"/>
                  </a:lnTo>
                  <a:lnTo>
                    <a:pt x="90" y="379"/>
                  </a:lnTo>
                  <a:lnTo>
                    <a:pt x="70" y="377"/>
                  </a:lnTo>
                  <a:lnTo>
                    <a:pt x="34" y="357"/>
                  </a:lnTo>
                  <a:close/>
                  <a:moveTo>
                    <a:pt x="289" y="96"/>
                  </a:moveTo>
                  <a:lnTo>
                    <a:pt x="271" y="86"/>
                  </a:lnTo>
                  <a:lnTo>
                    <a:pt x="223" y="102"/>
                  </a:lnTo>
                  <a:lnTo>
                    <a:pt x="227" y="82"/>
                  </a:lnTo>
                  <a:lnTo>
                    <a:pt x="255" y="68"/>
                  </a:lnTo>
                  <a:lnTo>
                    <a:pt x="253" y="44"/>
                  </a:lnTo>
                  <a:lnTo>
                    <a:pt x="273" y="30"/>
                  </a:lnTo>
                  <a:lnTo>
                    <a:pt x="291" y="48"/>
                  </a:lnTo>
                  <a:lnTo>
                    <a:pt x="289" y="96"/>
                  </a:lnTo>
                  <a:close/>
                  <a:moveTo>
                    <a:pt x="371" y="0"/>
                  </a:moveTo>
                  <a:lnTo>
                    <a:pt x="343" y="28"/>
                  </a:lnTo>
                  <a:lnTo>
                    <a:pt x="339" y="46"/>
                  </a:lnTo>
                  <a:lnTo>
                    <a:pt x="301" y="28"/>
                  </a:lnTo>
                  <a:lnTo>
                    <a:pt x="299" y="16"/>
                  </a:lnTo>
                  <a:lnTo>
                    <a:pt x="339" y="1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8283C22B-4A3C-B04B-B261-5F1180768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28" y="4817750"/>
              <a:ext cx="412467" cy="35787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80" y="58"/>
                </a:cxn>
                <a:cxn ang="0">
                  <a:pos x="282" y="58"/>
                </a:cxn>
                <a:cxn ang="0">
                  <a:pos x="260" y="114"/>
                </a:cxn>
                <a:cxn ang="0">
                  <a:pos x="248" y="182"/>
                </a:cxn>
                <a:cxn ang="0">
                  <a:pos x="240" y="190"/>
                </a:cxn>
                <a:cxn ang="0">
                  <a:pos x="222" y="228"/>
                </a:cxn>
                <a:cxn ang="0">
                  <a:pos x="286" y="170"/>
                </a:cxn>
                <a:cxn ang="0">
                  <a:pos x="340" y="70"/>
                </a:cxn>
                <a:cxn ang="0">
                  <a:pos x="356" y="120"/>
                </a:cxn>
                <a:cxn ang="0">
                  <a:pos x="374" y="134"/>
                </a:cxn>
                <a:cxn ang="0">
                  <a:pos x="404" y="130"/>
                </a:cxn>
                <a:cxn ang="0">
                  <a:pos x="408" y="170"/>
                </a:cxn>
                <a:cxn ang="0">
                  <a:pos x="376" y="204"/>
                </a:cxn>
                <a:cxn ang="0">
                  <a:pos x="294" y="254"/>
                </a:cxn>
                <a:cxn ang="0">
                  <a:pos x="228" y="326"/>
                </a:cxn>
                <a:cxn ang="0">
                  <a:pos x="186" y="346"/>
                </a:cxn>
                <a:cxn ang="0">
                  <a:pos x="144" y="326"/>
                </a:cxn>
                <a:cxn ang="0">
                  <a:pos x="88" y="326"/>
                </a:cxn>
                <a:cxn ang="0">
                  <a:pos x="32" y="336"/>
                </a:cxn>
                <a:cxn ang="0">
                  <a:pos x="0" y="354"/>
                </a:cxn>
                <a:cxn ang="0">
                  <a:pos x="32" y="282"/>
                </a:cxn>
                <a:cxn ang="0">
                  <a:pos x="0" y="228"/>
                </a:cxn>
                <a:cxn ang="0">
                  <a:pos x="6" y="206"/>
                </a:cxn>
                <a:cxn ang="0">
                  <a:pos x="36" y="190"/>
                </a:cxn>
                <a:cxn ang="0">
                  <a:pos x="112" y="154"/>
                </a:cxn>
                <a:cxn ang="0">
                  <a:pos x="144" y="158"/>
                </a:cxn>
                <a:cxn ang="0">
                  <a:pos x="172" y="152"/>
                </a:cxn>
                <a:cxn ang="0">
                  <a:pos x="176" y="140"/>
                </a:cxn>
                <a:cxn ang="0">
                  <a:pos x="178" y="104"/>
                </a:cxn>
                <a:cxn ang="0">
                  <a:pos x="192" y="40"/>
                </a:cxn>
                <a:cxn ang="0">
                  <a:pos x="212" y="0"/>
                </a:cxn>
              </a:cxnLst>
              <a:rect l="0" t="0" r="r" b="b"/>
              <a:pathLst>
                <a:path w="408" h="354">
                  <a:moveTo>
                    <a:pt x="212" y="0"/>
                  </a:moveTo>
                  <a:lnTo>
                    <a:pt x="280" y="58"/>
                  </a:lnTo>
                  <a:lnTo>
                    <a:pt x="282" y="58"/>
                  </a:lnTo>
                  <a:lnTo>
                    <a:pt x="260" y="114"/>
                  </a:lnTo>
                  <a:lnTo>
                    <a:pt x="248" y="182"/>
                  </a:lnTo>
                  <a:lnTo>
                    <a:pt x="240" y="190"/>
                  </a:lnTo>
                  <a:lnTo>
                    <a:pt x="222" y="228"/>
                  </a:lnTo>
                  <a:lnTo>
                    <a:pt x="286" y="170"/>
                  </a:lnTo>
                  <a:lnTo>
                    <a:pt x="340" y="70"/>
                  </a:lnTo>
                  <a:lnTo>
                    <a:pt x="356" y="120"/>
                  </a:lnTo>
                  <a:lnTo>
                    <a:pt x="374" y="134"/>
                  </a:lnTo>
                  <a:lnTo>
                    <a:pt x="404" y="130"/>
                  </a:lnTo>
                  <a:lnTo>
                    <a:pt x="408" y="170"/>
                  </a:lnTo>
                  <a:lnTo>
                    <a:pt x="376" y="204"/>
                  </a:lnTo>
                  <a:lnTo>
                    <a:pt x="294" y="254"/>
                  </a:lnTo>
                  <a:lnTo>
                    <a:pt x="228" y="326"/>
                  </a:lnTo>
                  <a:lnTo>
                    <a:pt x="186" y="346"/>
                  </a:lnTo>
                  <a:lnTo>
                    <a:pt x="144" y="326"/>
                  </a:lnTo>
                  <a:lnTo>
                    <a:pt x="88" y="326"/>
                  </a:lnTo>
                  <a:lnTo>
                    <a:pt x="32" y="336"/>
                  </a:lnTo>
                  <a:lnTo>
                    <a:pt x="0" y="354"/>
                  </a:lnTo>
                  <a:lnTo>
                    <a:pt x="32" y="282"/>
                  </a:lnTo>
                  <a:lnTo>
                    <a:pt x="0" y="228"/>
                  </a:lnTo>
                  <a:lnTo>
                    <a:pt x="6" y="206"/>
                  </a:lnTo>
                  <a:lnTo>
                    <a:pt x="36" y="190"/>
                  </a:lnTo>
                  <a:lnTo>
                    <a:pt x="112" y="154"/>
                  </a:lnTo>
                  <a:lnTo>
                    <a:pt x="144" y="158"/>
                  </a:lnTo>
                  <a:lnTo>
                    <a:pt x="172" y="152"/>
                  </a:lnTo>
                  <a:lnTo>
                    <a:pt x="176" y="140"/>
                  </a:lnTo>
                  <a:lnTo>
                    <a:pt x="178" y="104"/>
                  </a:lnTo>
                  <a:lnTo>
                    <a:pt x="192" y="4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E733">
                <a:alpha val="99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6D339244-420F-5D4C-A358-250A1A544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288" y="2733171"/>
              <a:ext cx="896713" cy="621734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64" y="513"/>
                </a:cxn>
                <a:cxn ang="0">
                  <a:pos x="146" y="409"/>
                </a:cxn>
                <a:cxn ang="0">
                  <a:pos x="178" y="349"/>
                </a:cxn>
                <a:cxn ang="0">
                  <a:pos x="214" y="323"/>
                </a:cxn>
                <a:cxn ang="0">
                  <a:pos x="260" y="287"/>
                </a:cxn>
                <a:cxn ang="0">
                  <a:pos x="212" y="234"/>
                </a:cxn>
                <a:cxn ang="0">
                  <a:pos x="44" y="256"/>
                </a:cxn>
                <a:cxn ang="0">
                  <a:pos x="86" y="182"/>
                </a:cxn>
                <a:cxn ang="0">
                  <a:pos x="120" y="130"/>
                </a:cxn>
                <a:cxn ang="0">
                  <a:pos x="190" y="98"/>
                </a:cxn>
                <a:cxn ang="0">
                  <a:pos x="184" y="36"/>
                </a:cxn>
                <a:cxn ang="0">
                  <a:pos x="226" y="0"/>
                </a:cxn>
                <a:cxn ang="0">
                  <a:pos x="279" y="16"/>
                </a:cxn>
                <a:cxn ang="0">
                  <a:pos x="401" y="28"/>
                </a:cxn>
                <a:cxn ang="0">
                  <a:pos x="411" y="74"/>
                </a:cxn>
                <a:cxn ang="0">
                  <a:pos x="443" y="120"/>
                </a:cxn>
                <a:cxn ang="0">
                  <a:pos x="491" y="150"/>
                </a:cxn>
                <a:cxn ang="0">
                  <a:pos x="555" y="134"/>
                </a:cxn>
                <a:cxn ang="0">
                  <a:pos x="621" y="130"/>
                </a:cxn>
                <a:cxn ang="0">
                  <a:pos x="677" y="164"/>
                </a:cxn>
                <a:cxn ang="0">
                  <a:pos x="679" y="166"/>
                </a:cxn>
                <a:cxn ang="0">
                  <a:pos x="711" y="192"/>
                </a:cxn>
                <a:cxn ang="0">
                  <a:pos x="741" y="226"/>
                </a:cxn>
                <a:cxn ang="0">
                  <a:pos x="833" y="246"/>
                </a:cxn>
                <a:cxn ang="0">
                  <a:pos x="883" y="293"/>
                </a:cxn>
                <a:cxn ang="0">
                  <a:pos x="865" y="333"/>
                </a:cxn>
                <a:cxn ang="0">
                  <a:pos x="885" y="341"/>
                </a:cxn>
                <a:cxn ang="0">
                  <a:pos x="679" y="345"/>
                </a:cxn>
                <a:cxn ang="0">
                  <a:pos x="639" y="347"/>
                </a:cxn>
                <a:cxn ang="0">
                  <a:pos x="563" y="387"/>
                </a:cxn>
                <a:cxn ang="0">
                  <a:pos x="419" y="369"/>
                </a:cxn>
                <a:cxn ang="0">
                  <a:pos x="397" y="415"/>
                </a:cxn>
                <a:cxn ang="0">
                  <a:pos x="391" y="457"/>
                </a:cxn>
                <a:cxn ang="0">
                  <a:pos x="293" y="461"/>
                </a:cxn>
                <a:cxn ang="0">
                  <a:pos x="192" y="565"/>
                </a:cxn>
                <a:cxn ang="0">
                  <a:pos x="92" y="605"/>
                </a:cxn>
                <a:cxn ang="0">
                  <a:pos x="48" y="597"/>
                </a:cxn>
              </a:cxnLst>
              <a:rect l="0" t="0" r="r" b="b"/>
              <a:pathLst>
                <a:path w="887" h="615">
                  <a:moveTo>
                    <a:pt x="14" y="595"/>
                  </a:moveTo>
                  <a:lnTo>
                    <a:pt x="0" y="589"/>
                  </a:lnTo>
                  <a:lnTo>
                    <a:pt x="28" y="549"/>
                  </a:lnTo>
                  <a:lnTo>
                    <a:pt x="64" y="513"/>
                  </a:lnTo>
                  <a:lnTo>
                    <a:pt x="148" y="455"/>
                  </a:lnTo>
                  <a:lnTo>
                    <a:pt x="146" y="409"/>
                  </a:lnTo>
                  <a:lnTo>
                    <a:pt x="154" y="373"/>
                  </a:lnTo>
                  <a:lnTo>
                    <a:pt x="178" y="349"/>
                  </a:lnTo>
                  <a:lnTo>
                    <a:pt x="194" y="347"/>
                  </a:lnTo>
                  <a:lnTo>
                    <a:pt x="214" y="323"/>
                  </a:lnTo>
                  <a:lnTo>
                    <a:pt x="250" y="305"/>
                  </a:lnTo>
                  <a:lnTo>
                    <a:pt x="260" y="287"/>
                  </a:lnTo>
                  <a:lnTo>
                    <a:pt x="248" y="266"/>
                  </a:lnTo>
                  <a:lnTo>
                    <a:pt x="212" y="234"/>
                  </a:lnTo>
                  <a:lnTo>
                    <a:pt x="190" y="244"/>
                  </a:lnTo>
                  <a:lnTo>
                    <a:pt x="44" y="256"/>
                  </a:lnTo>
                  <a:lnTo>
                    <a:pt x="52" y="232"/>
                  </a:lnTo>
                  <a:lnTo>
                    <a:pt x="86" y="182"/>
                  </a:lnTo>
                  <a:lnTo>
                    <a:pt x="118" y="164"/>
                  </a:lnTo>
                  <a:lnTo>
                    <a:pt x="120" y="130"/>
                  </a:lnTo>
                  <a:lnTo>
                    <a:pt x="152" y="124"/>
                  </a:lnTo>
                  <a:lnTo>
                    <a:pt x="190" y="98"/>
                  </a:lnTo>
                  <a:lnTo>
                    <a:pt x="200" y="84"/>
                  </a:lnTo>
                  <a:lnTo>
                    <a:pt x="184" y="36"/>
                  </a:lnTo>
                  <a:lnTo>
                    <a:pt x="180" y="16"/>
                  </a:lnTo>
                  <a:lnTo>
                    <a:pt x="226" y="0"/>
                  </a:lnTo>
                  <a:lnTo>
                    <a:pt x="248" y="12"/>
                  </a:lnTo>
                  <a:lnTo>
                    <a:pt x="279" y="16"/>
                  </a:lnTo>
                  <a:lnTo>
                    <a:pt x="341" y="8"/>
                  </a:lnTo>
                  <a:lnTo>
                    <a:pt x="401" y="28"/>
                  </a:lnTo>
                  <a:lnTo>
                    <a:pt x="435" y="24"/>
                  </a:lnTo>
                  <a:lnTo>
                    <a:pt x="411" y="74"/>
                  </a:lnTo>
                  <a:lnTo>
                    <a:pt x="417" y="104"/>
                  </a:lnTo>
                  <a:lnTo>
                    <a:pt x="443" y="120"/>
                  </a:lnTo>
                  <a:lnTo>
                    <a:pt x="479" y="132"/>
                  </a:lnTo>
                  <a:lnTo>
                    <a:pt x="491" y="150"/>
                  </a:lnTo>
                  <a:lnTo>
                    <a:pt x="509" y="152"/>
                  </a:lnTo>
                  <a:lnTo>
                    <a:pt x="555" y="134"/>
                  </a:lnTo>
                  <a:lnTo>
                    <a:pt x="587" y="128"/>
                  </a:lnTo>
                  <a:lnTo>
                    <a:pt x="621" y="130"/>
                  </a:lnTo>
                  <a:lnTo>
                    <a:pt x="627" y="138"/>
                  </a:lnTo>
                  <a:lnTo>
                    <a:pt x="677" y="164"/>
                  </a:lnTo>
                  <a:lnTo>
                    <a:pt x="677" y="166"/>
                  </a:lnTo>
                  <a:lnTo>
                    <a:pt x="679" y="166"/>
                  </a:lnTo>
                  <a:lnTo>
                    <a:pt x="679" y="164"/>
                  </a:lnTo>
                  <a:lnTo>
                    <a:pt x="711" y="192"/>
                  </a:lnTo>
                  <a:lnTo>
                    <a:pt x="719" y="220"/>
                  </a:lnTo>
                  <a:lnTo>
                    <a:pt x="741" y="226"/>
                  </a:lnTo>
                  <a:lnTo>
                    <a:pt x="799" y="244"/>
                  </a:lnTo>
                  <a:lnTo>
                    <a:pt x="833" y="246"/>
                  </a:lnTo>
                  <a:lnTo>
                    <a:pt x="853" y="256"/>
                  </a:lnTo>
                  <a:lnTo>
                    <a:pt x="883" y="293"/>
                  </a:lnTo>
                  <a:lnTo>
                    <a:pt x="863" y="311"/>
                  </a:lnTo>
                  <a:lnTo>
                    <a:pt x="865" y="333"/>
                  </a:lnTo>
                  <a:lnTo>
                    <a:pt x="887" y="335"/>
                  </a:lnTo>
                  <a:lnTo>
                    <a:pt x="885" y="341"/>
                  </a:lnTo>
                  <a:lnTo>
                    <a:pt x="811" y="359"/>
                  </a:lnTo>
                  <a:lnTo>
                    <a:pt x="679" y="345"/>
                  </a:lnTo>
                  <a:lnTo>
                    <a:pt x="659" y="325"/>
                  </a:lnTo>
                  <a:lnTo>
                    <a:pt x="639" y="347"/>
                  </a:lnTo>
                  <a:lnTo>
                    <a:pt x="595" y="377"/>
                  </a:lnTo>
                  <a:lnTo>
                    <a:pt x="563" y="387"/>
                  </a:lnTo>
                  <a:lnTo>
                    <a:pt x="521" y="391"/>
                  </a:lnTo>
                  <a:lnTo>
                    <a:pt x="419" y="369"/>
                  </a:lnTo>
                  <a:lnTo>
                    <a:pt x="415" y="401"/>
                  </a:lnTo>
                  <a:lnTo>
                    <a:pt x="397" y="415"/>
                  </a:lnTo>
                  <a:lnTo>
                    <a:pt x="399" y="449"/>
                  </a:lnTo>
                  <a:lnTo>
                    <a:pt x="391" y="457"/>
                  </a:lnTo>
                  <a:lnTo>
                    <a:pt x="331" y="465"/>
                  </a:lnTo>
                  <a:lnTo>
                    <a:pt x="293" y="461"/>
                  </a:lnTo>
                  <a:lnTo>
                    <a:pt x="250" y="521"/>
                  </a:lnTo>
                  <a:lnTo>
                    <a:pt x="192" y="565"/>
                  </a:lnTo>
                  <a:lnTo>
                    <a:pt x="150" y="565"/>
                  </a:lnTo>
                  <a:lnTo>
                    <a:pt x="92" y="605"/>
                  </a:lnTo>
                  <a:lnTo>
                    <a:pt x="68" y="615"/>
                  </a:lnTo>
                  <a:lnTo>
                    <a:pt x="48" y="597"/>
                  </a:lnTo>
                  <a:lnTo>
                    <a:pt x="14" y="5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262077"/>
      </p:ext>
    </p:extLst>
  </p:cSld>
  <p:clrMapOvr>
    <a:masterClrMapping/>
  </p:clrMapOvr>
</p:sld>
</file>

<file path=ppt/theme/theme1.xml><?xml version="1.0" encoding="utf-8"?>
<a:theme xmlns:a="http://schemas.openxmlformats.org/drawingml/2006/main" name="SSK WEK Master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CEC221-5536-4323-938E-C1B76462E62D}" vid="{DB7E14E1-14BA-49D0-92EE-417ABB119264}"/>
    </a:ext>
  </a:extLst>
</a:theme>
</file>

<file path=ppt/theme/theme2.xml><?xml version="1.0" encoding="utf-8"?>
<a:theme xmlns:a="http://schemas.openxmlformats.org/drawingml/2006/main" name="52c5343e-9475-4840-9b47-c86dd81d9a1f">
  <a:themeElements>
    <a:clrScheme name="Thema farbig">
      <a:dk1>
        <a:sysClr val="windowText" lastClr="000000"/>
      </a:dk1>
      <a:lt1>
        <a:sysClr val="window" lastClr="FFFFFF"/>
      </a:lt1>
      <a:dk2>
        <a:srgbClr val="885EA0"/>
      </a:dk2>
      <a:lt2>
        <a:srgbClr val="EB690B"/>
      </a:lt2>
      <a:accent1>
        <a:srgbClr val="0076BD"/>
      </a:accent1>
      <a:accent2>
        <a:srgbClr val="E2001A"/>
      </a:accent2>
      <a:accent3>
        <a:srgbClr val="3EA743"/>
      </a:accent3>
      <a:accent4>
        <a:srgbClr val="FFCC00"/>
      </a:accent4>
      <a:accent5>
        <a:srgbClr val="009EE0"/>
      </a:accent5>
      <a:accent6>
        <a:srgbClr val="E30059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6F31022377F243B096DB2D7563A805" ma:contentTypeVersion="0" ma:contentTypeDescription="Ein neues Dokument erstellen." ma:contentTypeScope="" ma:versionID="07344efba703b998cac4c6916b20e4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44785-0D74-475B-A320-5E2CE5B96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AEBF9-46C4-4F28-8A8B-CA0C2EFD7F7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D47ADF-23B6-410C-817A-BC55B3763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Bildschirmpräsentation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Symbol</vt:lpstr>
      <vt:lpstr>SSK WEK Masterslide</vt:lpstr>
      <vt:lpstr>52c5343e-9475-4840-9b47-c86dd81d9a1f</vt:lpstr>
      <vt:lpstr>Implantation des déclarations fiscales électroniques dans les cantons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eSteuerauszug</dc:title>
  <dc:creator>Ehrsam, Heinz</dc:creator>
  <cp:lastModifiedBy>inge bartosch</cp:lastModifiedBy>
  <cp:revision>409</cp:revision>
  <cp:lastPrinted>2019-07-04T13:59:12Z</cp:lastPrinted>
  <dcterms:created xsi:type="dcterms:W3CDTF">2018-09-25T05:14:27Z</dcterms:created>
  <dcterms:modified xsi:type="dcterms:W3CDTF">2022-03-03T15:06:47Z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IProp12DataClass+cc5a530f-41a6-45ea-9bc4-32c4db9fb913">
    <vt:lpwstr>v=1.2&gt;I=cc5a530f-41a6-45ea-9bc4-32c4db9fb913&amp;N=NotProtectedAttachment&amp;V=1.3&amp;U=System&amp;D=System&amp;A=Associated&amp;H=False</vt:lpwstr>
  </property>
  <property fmtid="{D5CDD505-2E9C-101B-9397-08002B2CF9AE}" pid="3" name="IQP_Classification">
    <vt:lpwstr>NotProtectedAttachment</vt:lpwstr>
  </property>
  <property fmtid="{D5CDD505-2E9C-101B-9397-08002B2CF9AE}" pid="4" name="ContentTypeId">
    <vt:lpwstr>0x010100BB6F31022377F243B096DB2D7563A805</vt:lpwstr>
  </property>
</Properties>
</file>